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.xml" ContentType="application/vnd.openxmlformats-officedocument.presentationml.tags+xml"/>
  <Override PartName="/ppt/notesSlides/notesSlide33.xml" ContentType="application/vnd.openxmlformats-officedocument.presentationml.notesSlide+xml"/>
  <Override PartName="/ppt/media/image1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9"/>
  </p:notesMasterIdLst>
  <p:sldIdLst>
    <p:sldId id="284" r:id="rId5"/>
    <p:sldId id="267" r:id="rId6"/>
    <p:sldId id="263" r:id="rId7"/>
    <p:sldId id="266" r:id="rId8"/>
    <p:sldId id="268" r:id="rId9"/>
    <p:sldId id="270" r:id="rId10"/>
    <p:sldId id="271" r:id="rId11"/>
    <p:sldId id="272" r:id="rId12"/>
    <p:sldId id="273" r:id="rId13"/>
    <p:sldId id="274" r:id="rId14"/>
    <p:sldId id="336" r:id="rId15"/>
    <p:sldId id="280" r:id="rId16"/>
    <p:sldId id="294" r:id="rId17"/>
    <p:sldId id="295" r:id="rId18"/>
    <p:sldId id="282" r:id="rId19"/>
    <p:sldId id="256" r:id="rId20"/>
    <p:sldId id="283" r:id="rId21"/>
    <p:sldId id="333" r:id="rId22"/>
    <p:sldId id="334" r:id="rId23"/>
    <p:sldId id="335" r:id="rId24"/>
    <p:sldId id="298" r:id="rId25"/>
    <p:sldId id="300" r:id="rId26"/>
    <p:sldId id="301" r:id="rId27"/>
    <p:sldId id="318" r:id="rId28"/>
    <p:sldId id="319" r:id="rId29"/>
    <p:sldId id="332" r:id="rId30"/>
    <p:sldId id="323" r:id="rId31"/>
    <p:sldId id="331" r:id="rId32"/>
    <p:sldId id="330" r:id="rId33"/>
    <p:sldId id="325" r:id="rId34"/>
    <p:sldId id="327" r:id="rId35"/>
    <p:sldId id="329" r:id="rId36"/>
    <p:sldId id="337" r:id="rId37"/>
    <p:sldId id="341" r:id="rId38"/>
    <p:sldId id="338" r:id="rId39"/>
    <p:sldId id="306" r:id="rId40"/>
    <p:sldId id="296" r:id="rId41"/>
    <p:sldId id="265" r:id="rId42"/>
    <p:sldId id="340" r:id="rId43"/>
    <p:sldId id="258" r:id="rId44"/>
    <p:sldId id="260" r:id="rId45"/>
    <p:sldId id="257" r:id="rId46"/>
    <p:sldId id="339" r:id="rId47"/>
    <p:sldId id="259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Google Sans" panose="020B0604020202020204" charset="0"/>
      <p:regular r:id="rId56"/>
      <p:bold r:id="rId57"/>
      <p:italic r:id="rId58"/>
      <p:boldItalic r:id="rId59"/>
    </p:embeddedFont>
    <p:embeddedFont>
      <p:font typeface="MuseoModerno" pitchFamily="2" charset="0"/>
      <p:regular r:id="rId60"/>
      <p:bold r:id="rId61"/>
    </p:embeddedFont>
    <p:embeddedFont>
      <p:font typeface="VNF-Futura" panose="02000503000000020004" pitchFamily="2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" id="{CFFA0F19-98DB-4A79-ADFE-4B7259EBD024}">
          <p14:sldIdLst>
            <p14:sldId id="284"/>
          </p14:sldIdLst>
        </p14:section>
        <p14:section name="Intro" id="{8B7DA083-B18E-4AAB-A121-BDC7E744B794}">
          <p14:sldIdLst>
            <p14:sldId id="267"/>
            <p14:sldId id="263"/>
          </p14:sldIdLst>
        </p14:section>
        <p14:section name="1. What?" id="{1CD9651B-16FD-4C01-A0CF-5AB8C18782EF}">
          <p14:sldIdLst>
            <p14:sldId id="266"/>
            <p14:sldId id="268"/>
          </p14:sldIdLst>
        </p14:section>
        <p14:section name="Why?" id="{A0027A6F-01A0-4788-82E6-43FB7F3B1641}">
          <p14:sldIdLst>
            <p14:sldId id="270"/>
            <p14:sldId id="271"/>
            <p14:sldId id="272"/>
            <p14:sldId id="273"/>
            <p14:sldId id="274"/>
            <p14:sldId id="336"/>
          </p14:sldIdLst>
        </p14:section>
        <p14:section name="3. How" id="{CA39B31D-6F6A-4B66-B644-5DC3396449E8}">
          <p14:sldIdLst>
            <p14:sldId id="280"/>
            <p14:sldId id="294"/>
            <p14:sldId id="295"/>
            <p14:sldId id="282"/>
            <p14:sldId id="256"/>
            <p14:sldId id="283"/>
            <p14:sldId id="333"/>
            <p14:sldId id="334"/>
            <p14:sldId id="335"/>
          </p14:sldIdLst>
        </p14:section>
        <p14:section name="4. Result" id="{6D07DB22-EF0A-4424-890A-489F9FC648FA}">
          <p14:sldIdLst>
            <p14:sldId id="298"/>
            <p14:sldId id="300"/>
            <p14:sldId id="301"/>
          </p14:sldIdLst>
        </p14:section>
        <p14:section name="5. Experiment and Adjust" id="{DB7505FC-2C3C-4645-8F55-7741BE6D4F18}">
          <p14:sldIdLst>
            <p14:sldId id="318"/>
            <p14:sldId id="319"/>
            <p14:sldId id="332"/>
          </p14:sldIdLst>
        </p14:section>
        <p14:section name="6. Expenses &amp; Revenue" id="{62630185-59EF-405C-AC43-1D642EE6C65C}">
          <p14:sldIdLst>
            <p14:sldId id="323"/>
            <p14:sldId id="331"/>
            <p14:sldId id="330"/>
            <p14:sldId id="325"/>
            <p14:sldId id="327"/>
            <p14:sldId id="329"/>
          </p14:sldIdLst>
        </p14:section>
        <p14:section name="7. In Future" id="{FF42C1D3-E422-49DF-B8C7-1EFC74C8153C}">
          <p14:sldIdLst>
            <p14:sldId id="337"/>
            <p14:sldId id="341"/>
            <p14:sldId id="338"/>
          </p14:sldIdLst>
        </p14:section>
        <p14:section name="Outro" id="{7C82FE13-F578-4C35-99BE-E1EB2F32DB03}">
          <p14:sldIdLst>
            <p14:sldId id="306"/>
            <p14:sldId id="296"/>
            <p14:sldId id="265"/>
            <p14:sldId id="340"/>
          </p14:sldIdLst>
        </p14:section>
        <p14:section name="Additional Slide" id="{B2C8E086-D015-4A5A-B1E6-50B33A755FB7}">
          <p14:sldIdLst>
            <p14:sldId id="258"/>
            <p14:sldId id="260"/>
            <p14:sldId id="257"/>
            <p14:sldId id="339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4385F6"/>
    <a:srgbClr val="EC4235"/>
    <a:srgbClr val="060606"/>
    <a:srgbClr val="262626"/>
    <a:srgbClr val="CCFF9E"/>
    <a:srgbClr val="FABB08"/>
    <a:srgbClr val="34A855"/>
    <a:srgbClr val="8FAADC"/>
    <a:srgbClr val="F09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79782" autoAdjust="0"/>
  </p:normalViewPr>
  <p:slideViewPr>
    <p:cSldViewPr snapToGrid="0">
      <p:cViewPr varScale="1">
        <p:scale>
          <a:sx n="108" d="100"/>
          <a:sy n="108" d="100"/>
        </p:scale>
        <p:origin x="144" y="1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58300D-F334-4791-9FEC-D514C00E7C7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88B7F8-3CAF-460C-923D-6C2FEF57B2C8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Score</a:t>
          </a:r>
        </a:p>
      </dgm:t>
    </dgm:pt>
    <dgm:pt modelId="{C0AEDC41-AD1E-44FD-A8F0-508596558138}" type="par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CEFE995-464A-4C2C-9D99-6241BFA45661}" type="sib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A15F10E-9EC7-4FD7-848B-5BA737DA7B5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Import</a:t>
          </a:r>
        </a:p>
      </dgm:t>
    </dgm:pt>
    <dgm:pt modelId="{37BB69FB-AEE2-4322-93A2-EE161290B8D6}" type="par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DE4C342-8559-4D6D-BCA7-B6BCA7F920AA}" type="sib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77232406-1E93-4D11-85A0-1143907570EE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Update</a:t>
          </a:r>
        </a:p>
      </dgm:t>
    </dgm:pt>
    <dgm:pt modelId="{CBD14514-29E7-48C8-A0B2-D18F796AEDC1}" type="par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0A5D6D6D-16D1-45D5-805D-002C56EB0900}" type="sib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062621E-0F99-4948-9636-9DF7320853AF}">
      <dgm:prSet phldrT="[Text]"/>
      <dgm:spPr/>
      <dgm:t>
        <a:bodyPr/>
        <a:lstStyle/>
        <a:p>
          <a:endParaRPr lang="en-US" dirty="0">
            <a:latin typeface="MuseoModerno" pitchFamily="2" charset="0"/>
          </a:endParaRPr>
        </a:p>
      </dgm:t>
    </dgm:pt>
    <dgm:pt modelId="{88BA1323-AA51-45D9-AA3C-52D85977843C}" type="par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CEB2D634-741C-48DC-BCB3-47B5B4A265D7}" type="sib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A31880BB-9681-448E-8793-979720098A34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Functions</a:t>
          </a:r>
        </a:p>
      </dgm:t>
    </dgm:pt>
    <dgm:pt modelId="{C246E362-9F14-4E17-A8CA-076CAC9B6947}" type="par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94ADDDCE-F615-4E06-BF03-5B251EAD08AA}" type="sib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540251CD-6328-4C0C-9FAC-BFB424EC0BA9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Publish</a:t>
          </a:r>
        </a:p>
      </dgm:t>
    </dgm:pt>
    <dgm:pt modelId="{9F814A54-3A34-4396-9124-D839D8283BFE}" type="par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FC2C614-05EA-4749-A846-EEA04DD8C7DF}" type="sib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4BB847F-661A-40E5-B274-E31043A44372}" type="pres">
      <dgm:prSet presAssocID="{D558300D-F334-4791-9FEC-D514C00E7C7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9DF4E3-19A5-447A-81AF-F4773A419FFD}" type="pres">
      <dgm:prSet presAssocID="{D558300D-F334-4791-9FEC-D514C00E7C7B}" presName="hierFlow" presStyleCnt="0"/>
      <dgm:spPr/>
    </dgm:pt>
    <dgm:pt modelId="{E3CE5543-AC04-4EC1-B6AE-E01EC5E38A18}" type="pres">
      <dgm:prSet presAssocID="{D558300D-F334-4791-9FEC-D514C00E7C7B}" presName="firstBuf" presStyleCnt="0"/>
      <dgm:spPr/>
    </dgm:pt>
    <dgm:pt modelId="{5B5E1A58-0868-49C9-AA7C-9F875E46F21B}" type="pres">
      <dgm:prSet presAssocID="{D558300D-F334-4791-9FEC-D514C00E7C7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9CB6F70-1A72-4770-A5EE-4630D2A6A6C4}" type="pres">
      <dgm:prSet presAssocID="{1988B7F8-3CAF-460C-923D-6C2FEF57B2C8}" presName="Name14" presStyleCnt="0"/>
      <dgm:spPr/>
    </dgm:pt>
    <dgm:pt modelId="{5CD47101-B834-4BF3-A0A1-F06AF4C4F9D9}" type="pres">
      <dgm:prSet presAssocID="{1988B7F8-3CAF-460C-923D-6C2FEF57B2C8}" presName="level1Shape" presStyleLbl="node0" presStyleIdx="0" presStyleCnt="1">
        <dgm:presLayoutVars>
          <dgm:chPref val="3"/>
        </dgm:presLayoutVars>
      </dgm:prSet>
      <dgm:spPr/>
    </dgm:pt>
    <dgm:pt modelId="{A94FE405-8E50-4ADC-8655-7649B49CAE26}" type="pres">
      <dgm:prSet presAssocID="{1988B7F8-3CAF-460C-923D-6C2FEF57B2C8}" presName="hierChild2" presStyleCnt="0"/>
      <dgm:spPr/>
    </dgm:pt>
    <dgm:pt modelId="{FDC4BEAE-2EAC-4203-ACB5-A93D19387764}" type="pres">
      <dgm:prSet presAssocID="{37BB69FB-AEE2-4322-93A2-EE161290B8D6}" presName="Name19" presStyleLbl="parChTrans1D2" presStyleIdx="0" presStyleCnt="3"/>
      <dgm:spPr/>
    </dgm:pt>
    <dgm:pt modelId="{B02E4309-B8CB-4AA0-B41B-6F9658795572}" type="pres">
      <dgm:prSet presAssocID="{EA15F10E-9EC7-4FD7-848B-5BA737DA7B5B}" presName="Name21" presStyleCnt="0"/>
      <dgm:spPr/>
    </dgm:pt>
    <dgm:pt modelId="{51601CA6-BDA5-4D27-B172-79AE2E8609A4}" type="pres">
      <dgm:prSet presAssocID="{EA15F10E-9EC7-4FD7-848B-5BA737DA7B5B}" presName="level2Shape" presStyleLbl="node2" presStyleIdx="0" presStyleCnt="3"/>
      <dgm:spPr/>
    </dgm:pt>
    <dgm:pt modelId="{0A08855C-139F-4848-8675-7B4C0A2A005B}" type="pres">
      <dgm:prSet presAssocID="{EA15F10E-9EC7-4FD7-848B-5BA737DA7B5B}" presName="hierChild3" presStyleCnt="0"/>
      <dgm:spPr/>
    </dgm:pt>
    <dgm:pt modelId="{387770D7-E7B0-41BD-9117-5D1A597A5BF2}" type="pres">
      <dgm:prSet presAssocID="{CBD14514-29E7-48C8-A0B2-D18F796AEDC1}" presName="Name19" presStyleLbl="parChTrans1D2" presStyleIdx="1" presStyleCnt="3"/>
      <dgm:spPr/>
    </dgm:pt>
    <dgm:pt modelId="{AF77D5EB-AC7D-488F-9420-75F3FA551413}" type="pres">
      <dgm:prSet presAssocID="{77232406-1E93-4D11-85A0-1143907570EE}" presName="Name21" presStyleCnt="0"/>
      <dgm:spPr/>
    </dgm:pt>
    <dgm:pt modelId="{B90CE5E6-2675-46EA-9D09-069714E5B81A}" type="pres">
      <dgm:prSet presAssocID="{77232406-1E93-4D11-85A0-1143907570EE}" presName="level2Shape" presStyleLbl="node2" presStyleIdx="1" presStyleCnt="3"/>
      <dgm:spPr/>
    </dgm:pt>
    <dgm:pt modelId="{1161EC34-783F-4EE8-ACF4-D0E2C5A73FF5}" type="pres">
      <dgm:prSet presAssocID="{77232406-1E93-4D11-85A0-1143907570EE}" presName="hierChild3" presStyleCnt="0"/>
      <dgm:spPr/>
    </dgm:pt>
    <dgm:pt modelId="{8092D988-13C1-42C4-9FE5-72745913BF76}" type="pres">
      <dgm:prSet presAssocID="{9F814A54-3A34-4396-9124-D839D8283BFE}" presName="Name19" presStyleLbl="parChTrans1D2" presStyleIdx="2" presStyleCnt="3"/>
      <dgm:spPr/>
    </dgm:pt>
    <dgm:pt modelId="{0C0E97DF-D0C2-42AF-87A9-21388F527F3F}" type="pres">
      <dgm:prSet presAssocID="{540251CD-6328-4C0C-9FAC-BFB424EC0BA9}" presName="Name21" presStyleCnt="0"/>
      <dgm:spPr/>
    </dgm:pt>
    <dgm:pt modelId="{22FD3AC8-529A-4C65-A708-BE6B3B35FB26}" type="pres">
      <dgm:prSet presAssocID="{540251CD-6328-4C0C-9FAC-BFB424EC0BA9}" presName="level2Shape" presStyleLbl="node2" presStyleIdx="2" presStyleCnt="3"/>
      <dgm:spPr/>
    </dgm:pt>
    <dgm:pt modelId="{BE3A2389-448A-40BD-B880-489A97DD6261}" type="pres">
      <dgm:prSet presAssocID="{540251CD-6328-4C0C-9FAC-BFB424EC0BA9}" presName="hierChild3" presStyleCnt="0"/>
      <dgm:spPr/>
    </dgm:pt>
    <dgm:pt modelId="{AE0B7E50-1595-4552-8AAB-8A2BCBA3FDFC}" type="pres">
      <dgm:prSet presAssocID="{D558300D-F334-4791-9FEC-D514C00E7C7B}" presName="bgShapesFlow" presStyleCnt="0"/>
      <dgm:spPr/>
    </dgm:pt>
    <dgm:pt modelId="{ED0482F6-0ECB-4C57-AAB6-548F3C2E9B31}" type="pres">
      <dgm:prSet presAssocID="{D062621E-0F99-4948-9636-9DF7320853AF}" presName="rectComp" presStyleCnt="0"/>
      <dgm:spPr/>
    </dgm:pt>
    <dgm:pt modelId="{6D70DD5C-1264-4B6E-96C0-A617F9B604E7}" type="pres">
      <dgm:prSet presAssocID="{D062621E-0F99-4948-9636-9DF7320853AF}" presName="bgRect" presStyleLbl="bgShp" presStyleIdx="0" presStyleCnt="2" custLinFactNeighborY="3670"/>
      <dgm:spPr/>
    </dgm:pt>
    <dgm:pt modelId="{6B2EEEC2-DEE6-455E-933E-28EFC461CF2B}" type="pres">
      <dgm:prSet presAssocID="{D062621E-0F99-4948-9636-9DF7320853AF}" presName="bgRectTx" presStyleLbl="bgShp" presStyleIdx="0" presStyleCnt="2">
        <dgm:presLayoutVars>
          <dgm:bulletEnabled val="1"/>
        </dgm:presLayoutVars>
      </dgm:prSet>
      <dgm:spPr/>
    </dgm:pt>
    <dgm:pt modelId="{4F848E40-FE50-48CD-A46D-A054C54B73E2}" type="pres">
      <dgm:prSet presAssocID="{D062621E-0F99-4948-9636-9DF7320853AF}" presName="spComp" presStyleCnt="0"/>
      <dgm:spPr/>
    </dgm:pt>
    <dgm:pt modelId="{BAD3DC9D-F7EB-4D0B-B235-006C196B7109}" type="pres">
      <dgm:prSet presAssocID="{D062621E-0F99-4948-9636-9DF7320853AF}" presName="vSp" presStyleCnt="0"/>
      <dgm:spPr/>
    </dgm:pt>
    <dgm:pt modelId="{2BA1EEDF-2714-4D02-A615-7430ED6756EC}" type="pres">
      <dgm:prSet presAssocID="{A31880BB-9681-448E-8793-979720098A34}" presName="rectComp" presStyleCnt="0"/>
      <dgm:spPr/>
    </dgm:pt>
    <dgm:pt modelId="{DBEE9EF1-8A17-4FF9-A035-7A15E66DEF87}" type="pres">
      <dgm:prSet presAssocID="{A31880BB-9681-448E-8793-979720098A34}" presName="bgRect" presStyleLbl="bgShp" presStyleIdx="1" presStyleCnt="2"/>
      <dgm:spPr/>
    </dgm:pt>
    <dgm:pt modelId="{C6149FD5-DE8E-4037-AC6C-684D7872DF9F}" type="pres">
      <dgm:prSet presAssocID="{A31880BB-9681-448E-8793-979720098A34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C0BDB800-FF1F-4F89-9713-8166188BD3D9}" type="presOf" srcId="{A31880BB-9681-448E-8793-979720098A34}" destId="{DBEE9EF1-8A17-4FF9-A035-7A15E66DEF87}" srcOrd="0" destOrd="0" presId="urn:microsoft.com/office/officeart/2005/8/layout/hierarchy6"/>
    <dgm:cxn modelId="{63925902-F5EC-4504-8C45-74DACFC25B1E}" type="presOf" srcId="{77232406-1E93-4D11-85A0-1143907570EE}" destId="{B90CE5E6-2675-46EA-9D09-069714E5B81A}" srcOrd="0" destOrd="0" presId="urn:microsoft.com/office/officeart/2005/8/layout/hierarchy6"/>
    <dgm:cxn modelId="{F20ACA2E-CA12-4831-AFCC-3E9A3BC401BB}" type="presOf" srcId="{D558300D-F334-4791-9FEC-D514C00E7C7B}" destId="{E4BB847F-661A-40E5-B274-E31043A44372}" srcOrd="0" destOrd="0" presId="urn:microsoft.com/office/officeart/2005/8/layout/hierarchy6"/>
    <dgm:cxn modelId="{20950B37-68DD-46D9-9F75-20B24EBC1904}" srcId="{D558300D-F334-4791-9FEC-D514C00E7C7B}" destId="{A31880BB-9681-448E-8793-979720098A34}" srcOrd="2" destOrd="0" parTransId="{C246E362-9F14-4E17-A8CA-076CAC9B6947}" sibTransId="{94ADDDCE-F615-4E06-BF03-5B251EAD08AA}"/>
    <dgm:cxn modelId="{6BB9F65D-DD90-4C67-92C1-C37D2ED6F770}" type="presOf" srcId="{EA15F10E-9EC7-4FD7-848B-5BA737DA7B5B}" destId="{51601CA6-BDA5-4D27-B172-79AE2E8609A4}" srcOrd="0" destOrd="0" presId="urn:microsoft.com/office/officeart/2005/8/layout/hierarchy6"/>
    <dgm:cxn modelId="{33D81547-1721-48BD-9B64-9A631171241A}" type="presOf" srcId="{D062621E-0F99-4948-9636-9DF7320853AF}" destId="{6B2EEEC2-DEE6-455E-933E-28EFC461CF2B}" srcOrd="1" destOrd="0" presId="urn:microsoft.com/office/officeart/2005/8/layout/hierarchy6"/>
    <dgm:cxn modelId="{013D9656-168F-4E57-BE7D-F53BF4F5C79B}" srcId="{1988B7F8-3CAF-460C-923D-6C2FEF57B2C8}" destId="{EA15F10E-9EC7-4FD7-848B-5BA737DA7B5B}" srcOrd="0" destOrd="0" parTransId="{37BB69FB-AEE2-4322-93A2-EE161290B8D6}" sibTransId="{DDE4C342-8559-4D6D-BCA7-B6BCA7F920AA}"/>
    <dgm:cxn modelId="{BC1E195A-1C71-45D4-BD03-EC3206ADB7F5}" type="presOf" srcId="{37BB69FB-AEE2-4322-93A2-EE161290B8D6}" destId="{FDC4BEAE-2EAC-4203-ACB5-A93D19387764}" srcOrd="0" destOrd="0" presId="urn:microsoft.com/office/officeart/2005/8/layout/hierarchy6"/>
    <dgm:cxn modelId="{5319D05A-B05A-47E7-BE58-F4C753F15272}" type="presOf" srcId="{A31880BB-9681-448E-8793-979720098A34}" destId="{C6149FD5-DE8E-4037-AC6C-684D7872DF9F}" srcOrd="1" destOrd="0" presId="urn:microsoft.com/office/officeart/2005/8/layout/hierarchy6"/>
    <dgm:cxn modelId="{D1FB4488-9C7C-49D3-8B94-0D45707FD55B}" srcId="{D558300D-F334-4791-9FEC-D514C00E7C7B}" destId="{D062621E-0F99-4948-9636-9DF7320853AF}" srcOrd="1" destOrd="0" parTransId="{88BA1323-AA51-45D9-AA3C-52D85977843C}" sibTransId="{CEB2D634-741C-48DC-BCB3-47B5B4A265D7}"/>
    <dgm:cxn modelId="{B0CADF94-D824-4F82-B6E4-496F1517BDA5}" srcId="{D558300D-F334-4791-9FEC-D514C00E7C7B}" destId="{1988B7F8-3CAF-460C-923D-6C2FEF57B2C8}" srcOrd="0" destOrd="0" parTransId="{C0AEDC41-AD1E-44FD-A8F0-508596558138}" sibTransId="{FCEFE995-464A-4C2C-9D99-6241BFA45661}"/>
    <dgm:cxn modelId="{7F898FA4-0295-4CC0-A392-14DBC61B3900}" srcId="{1988B7F8-3CAF-460C-923D-6C2FEF57B2C8}" destId="{540251CD-6328-4C0C-9FAC-BFB424EC0BA9}" srcOrd="2" destOrd="0" parTransId="{9F814A54-3A34-4396-9124-D839D8283BFE}" sibTransId="{FFC2C614-05EA-4749-A846-EEA04DD8C7DF}"/>
    <dgm:cxn modelId="{3E19BEB2-E937-4677-8DE7-53A90DA93EC6}" type="presOf" srcId="{9F814A54-3A34-4396-9124-D839D8283BFE}" destId="{8092D988-13C1-42C4-9FE5-72745913BF76}" srcOrd="0" destOrd="0" presId="urn:microsoft.com/office/officeart/2005/8/layout/hierarchy6"/>
    <dgm:cxn modelId="{3CAD43C6-C8BB-44D3-BD68-F23FE03E3739}" srcId="{1988B7F8-3CAF-460C-923D-6C2FEF57B2C8}" destId="{77232406-1E93-4D11-85A0-1143907570EE}" srcOrd="1" destOrd="0" parTransId="{CBD14514-29E7-48C8-A0B2-D18F796AEDC1}" sibTransId="{0A5D6D6D-16D1-45D5-805D-002C56EB0900}"/>
    <dgm:cxn modelId="{007837DF-1807-4FE4-9153-32CDE285ECD2}" type="presOf" srcId="{D062621E-0F99-4948-9636-9DF7320853AF}" destId="{6D70DD5C-1264-4B6E-96C0-A617F9B604E7}" srcOrd="0" destOrd="0" presId="urn:microsoft.com/office/officeart/2005/8/layout/hierarchy6"/>
    <dgm:cxn modelId="{8B20B7F3-9AA4-4A0C-AB82-62E3969B1C30}" type="presOf" srcId="{540251CD-6328-4C0C-9FAC-BFB424EC0BA9}" destId="{22FD3AC8-529A-4C65-A708-BE6B3B35FB26}" srcOrd="0" destOrd="0" presId="urn:microsoft.com/office/officeart/2005/8/layout/hierarchy6"/>
    <dgm:cxn modelId="{DEEB0FFB-9F91-4A61-A642-A25455DFC2FE}" type="presOf" srcId="{CBD14514-29E7-48C8-A0B2-D18F796AEDC1}" destId="{387770D7-E7B0-41BD-9117-5D1A597A5BF2}" srcOrd="0" destOrd="0" presId="urn:microsoft.com/office/officeart/2005/8/layout/hierarchy6"/>
    <dgm:cxn modelId="{6DA964FE-0DCC-4DA0-87B6-EC23C6905599}" type="presOf" srcId="{1988B7F8-3CAF-460C-923D-6C2FEF57B2C8}" destId="{5CD47101-B834-4BF3-A0A1-F06AF4C4F9D9}" srcOrd="0" destOrd="0" presId="urn:microsoft.com/office/officeart/2005/8/layout/hierarchy6"/>
    <dgm:cxn modelId="{210A0C9D-8FCA-49C0-8023-7BDAF2B97EF1}" type="presParOf" srcId="{E4BB847F-661A-40E5-B274-E31043A44372}" destId="{419DF4E3-19A5-447A-81AF-F4773A419FFD}" srcOrd="0" destOrd="0" presId="urn:microsoft.com/office/officeart/2005/8/layout/hierarchy6"/>
    <dgm:cxn modelId="{21E2ADB9-D0DA-42CA-8735-8712927740E7}" type="presParOf" srcId="{419DF4E3-19A5-447A-81AF-F4773A419FFD}" destId="{E3CE5543-AC04-4EC1-B6AE-E01EC5E38A18}" srcOrd="0" destOrd="0" presId="urn:microsoft.com/office/officeart/2005/8/layout/hierarchy6"/>
    <dgm:cxn modelId="{90C7A868-2200-4143-81CA-AAEF6B7A7E36}" type="presParOf" srcId="{419DF4E3-19A5-447A-81AF-F4773A419FFD}" destId="{5B5E1A58-0868-49C9-AA7C-9F875E46F21B}" srcOrd="1" destOrd="0" presId="urn:microsoft.com/office/officeart/2005/8/layout/hierarchy6"/>
    <dgm:cxn modelId="{2CF426F8-14D9-414F-A1EF-5B911D228C30}" type="presParOf" srcId="{5B5E1A58-0868-49C9-AA7C-9F875E46F21B}" destId="{B9CB6F70-1A72-4770-A5EE-4630D2A6A6C4}" srcOrd="0" destOrd="0" presId="urn:microsoft.com/office/officeart/2005/8/layout/hierarchy6"/>
    <dgm:cxn modelId="{E986CCBB-5085-43C6-8F55-7CCE95936817}" type="presParOf" srcId="{B9CB6F70-1A72-4770-A5EE-4630D2A6A6C4}" destId="{5CD47101-B834-4BF3-A0A1-F06AF4C4F9D9}" srcOrd="0" destOrd="0" presId="urn:microsoft.com/office/officeart/2005/8/layout/hierarchy6"/>
    <dgm:cxn modelId="{A9F03260-50C4-4A44-B49C-665292F50990}" type="presParOf" srcId="{B9CB6F70-1A72-4770-A5EE-4630D2A6A6C4}" destId="{A94FE405-8E50-4ADC-8655-7649B49CAE26}" srcOrd="1" destOrd="0" presId="urn:microsoft.com/office/officeart/2005/8/layout/hierarchy6"/>
    <dgm:cxn modelId="{22427767-1315-45BE-AF76-5352DEF3B20A}" type="presParOf" srcId="{A94FE405-8E50-4ADC-8655-7649B49CAE26}" destId="{FDC4BEAE-2EAC-4203-ACB5-A93D19387764}" srcOrd="0" destOrd="0" presId="urn:microsoft.com/office/officeart/2005/8/layout/hierarchy6"/>
    <dgm:cxn modelId="{B57889AB-E7CA-45A6-8B06-865F5C1EF38C}" type="presParOf" srcId="{A94FE405-8E50-4ADC-8655-7649B49CAE26}" destId="{B02E4309-B8CB-4AA0-B41B-6F9658795572}" srcOrd="1" destOrd="0" presId="urn:microsoft.com/office/officeart/2005/8/layout/hierarchy6"/>
    <dgm:cxn modelId="{F4993456-BC77-4AD5-B310-06DEC96285EE}" type="presParOf" srcId="{B02E4309-B8CB-4AA0-B41B-6F9658795572}" destId="{51601CA6-BDA5-4D27-B172-79AE2E8609A4}" srcOrd="0" destOrd="0" presId="urn:microsoft.com/office/officeart/2005/8/layout/hierarchy6"/>
    <dgm:cxn modelId="{C56A5B81-37E7-4F59-A1C9-D2A3F3317F1F}" type="presParOf" srcId="{B02E4309-B8CB-4AA0-B41B-6F9658795572}" destId="{0A08855C-139F-4848-8675-7B4C0A2A005B}" srcOrd="1" destOrd="0" presId="urn:microsoft.com/office/officeart/2005/8/layout/hierarchy6"/>
    <dgm:cxn modelId="{706E54A4-A896-4DCA-ABF3-A31353CC3543}" type="presParOf" srcId="{A94FE405-8E50-4ADC-8655-7649B49CAE26}" destId="{387770D7-E7B0-41BD-9117-5D1A597A5BF2}" srcOrd="2" destOrd="0" presId="urn:microsoft.com/office/officeart/2005/8/layout/hierarchy6"/>
    <dgm:cxn modelId="{C8254F95-D4B9-4E0B-8FBC-BBD62B5AF0A1}" type="presParOf" srcId="{A94FE405-8E50-4ADC-8655-7649B49CAE26}" destId="{AF77D5EB-AC7D-488F-9420-75F3FA551413}" srcOrd="3" destOrd="0" presId="urn:microsoft.com/office/officeart/2005/8/layout/hierarchy6"/>
    <dgm:cxn modelId="{FCCCC959-CA71-4689-9D9D-95B2DD189AA2}" type="presParOf" srcId="{AF77D5EB-AC7D-488F-9420-75F3FA551413}" destId="{B90CE5E6-2675-46EA-9D09-069714E5B81A}" srcOrd="0" destOrd="0" presId="urn:microsoft.com/office/officeart/2005/8/layout/hierarchy6"/>
    <dgm:cxn modelId="{44B633E9-BAC1-4787-B9E9-65111A5E945B}" type="presParOf" srcId="{AF77D5EB-AC7D-488F-9420-75F3FA551413}" destId="{1161EC34-783F-4EE8-ACF4-D0E2C5A73FF5}" srcOrd="1" destOrd="0" presId="urn:microsoft.com/office/officeart/2005/8/layout/hierarchy6"/>
    <dgm:cxn modelId="{2FF11FBC-BE7A-4DE5-86EB-01BF9D97692B}" type="presParOf" srcId="{A94FE405-8E50-4ADC-8655-7649B49CAE26}" destId="{8092D988-13C1-42C4-9FE5-72745913BF76}" srcOrd="4" destOrd="0" presId="urn:microsoft.com/office/officeart/2005/8/layout/hierarchy6"/>
    <dgm:cxn modelId="{E5E4EC2A-0725-4E91-8A15-E091DED96375}" type="presParOf" srcId="{A94FE405-8E50-4ADC-8655-7649B49CAE26}" destId="{0C0E97DF-D0C2-42AF-87A9-21388F527F3F}" srcOrd="5" destOrd="0" presId="urn:microsoft.com/office/officeart/2005/8/layout/hierarchy6"/>
    <dgm:cxn modelId="{5EAB953F-2BE5-4BFC-9FBE-C5367FD6A669}" type="presParOf" srcId="{0C0E97DF-D0C2-42AF-87A9-21388F527F3F}" destId="{22FD3AC8-529A-4C65-A708-BE6B3B35FB26}" srcOrd="0" destOrd="0" presId="urn:microsoft.com/office/officeart/2005/8/layout/hierarchy6"/>
    <dgm:cxn modelId="{0211C4CA-0A91-441A-AB3B-B6DE27EB0403}" type="presParOf" srcId="{0C0E97DF-D0C2-42AF-87A9-21388F527F3F}" destId="{BE3A2389-448A-40BD-B880-489A97DD6261}" srcOrd="1" destOrd="0" presId="urn:microsoft.com/office/officeart/2005/8/layout/hierarchy6"/>
    <dgm:cxn modelId="{461EBDFE-519E-4CC4-A286-0F0C32644A10}" type="presParOf" srcId="{E4BB847F-661A-40E5-B274-E31043A44372}" destId="{AE0B7E50-1595-4552-8AAB-8A2BCBA3FDFC}" srcOrd="1" destOrd="0" presId="urn:microsoft.com/office/officeart/2005/8/layout/hierarchy6"/>
    <dgm:cxn modelId="{66F507B8-BA9A-425A-B6AE-2E3FADDD36BD}" type="presParOf" srcId="{AE0B7E50-1595-4552-8AAB-8A2BCBA3FDFC}" destId="{ED0482F6-0ECB-4C57-AAB6-548F3C2E9B31}" srcOrd="0" destOrd="0" presId="urn:microsoft.com/office/officeart/2005/8/layout/hierarchy6"/>
    <dgm:cxn modelId="{6448B2ED-BE9A-4C6F-A76A-C701A519A179}" type="presParOf" srcId="{ED0482F6-0ECB-4C57-AAB6-548F3C2E9B31}" destId="{6D70DD5C-1264-4B6E-96C0-A617F9B604E7}" srcOrd="0" destOrd="0" presId="urn:microsoft.com/office/officeart/2005/8/layout/hierarchy6"/>
    <dgm:cxn modelId="{9F7C6CAD-B7E3-4245-834F-AA73503E640A}" type="presParOf" srcId="{ED0482F6-0ECB-4C57-AAB6-548F3C2E9B31}" destId="{6B2EEEC2-DEE6-455E-933E-28EFC461CF2B}" srcOrd="1" destOrd="0" presId="urn:microsoft.com/office/officeart/2005/8/layout/hierarchy6"/>
    <dgm:cxn modelId="{56B73B98-F31D-40AB-B24F-D47FEF88DEFE}" type="presParOf" srcId="{AE0B7E50-1595-4552-8AAB-8A2BCBA3FDFC}" destId="{4F848E40-FE50-48CD-A46D-A054C54B73E2}" srcOrd="1" destOrd="0" presId="urn:microsoft.com/office/officeart/2005/8/layout/hierarchy6"/>
    <dgm:cxn modelId="{39B973ED-D951-44E3-A22E-2F95E11D0D32}" type="presParOf" srcId="{4F848E40-FE50-48CD-A46D-A054C54B73E2}" destId="{BAD3DC9D-F7EB-4D0B-B235-006C196B7109}" srcOrd="0" destOrd="0" presId="urn:microsoft.com/office/officeart/2005/8/layout/hierarchy6"/>
    <dgm:cxn modelId="{4E8E1DC4-6F10-437E-AA0B-F1714B1DD2A0}" type="presParOf" srcId="{AE0B7E50-1595-4552-8AAB-8A2BCBA3FDFC}" destId="{2BA1EEDF-2714-4D02-A615-7430ED6756EC}" srcOrd="2" destOrd="0" presId="urn:microsoft.com/office/officeart/2005/8/layout/hierarchy6"/>
    <dgm:cxn modelId="{67C0B942-04AE-48BD-8D50-993B4ABD5D1B}" type="presParOf" srcId="{2BA1EEDF-2714-4D02-A615-7430ED6756EC}" destId="{DBEE9EF1-8A17-4FF9-A035-7A15E66DEF87}" srcOrd="0" destOrd="0" presId="urn:microsoft.com/office/officeart/2005/8/layout/hierarchy6"/>
    <dgm:cxn modelId="{64B089FF-A238-434E-8B09-C09953AC127C}" type="presParOf" srcId="{2BA1EEDF-2714-4D02-A615-7430ED6756EC}" destId="{C6149FD5-DE8E-4037-AC6C-684D7872DF9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E9EF1-8A17-4FF9-A035-7A15E66DEF87}">
      <dsp:nvSpPr>
        <dsp:cNvPr id="0" name=""/>
        <dsp:cNvSpPr/>
      </dsp:nvSpPr>
      <dsp:spPr>
        <a:xfrm>
          <a:off x="0" y="116713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MuseoModerno" pitchFamily="2" charset="0"/>
            </a:rPr>
            <a:t>Functions</a:t>
          </a:r>
        </a:p>
      </dsp:txBody>
      <dsp:txXfrm>
        <a:off x="0" y="1167133"/>
        <a:ext cx="2772942" cy="996353"/>
      </dsp:txXfrm>
    </dsp:sp>
    <dsp:sp modelId="{6D70DD5C-1264-4B6E-96C0-A617F9B604E7}">
      <dsp:nvSpPr>
        <dsp:cNvPr id="0" name=""/>
        <dsp:cNvSpPr/>
      </dsp:nvSpPr>
      <dsp:spPr>
        <a:xfrm>
          <a:off x="0" y="3781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>
            <a:latin typeface="MuseoModerno" pitchFamily="2" charset="0"/>
          </a:endParaRPr>
        </a:p>
      </dsp:txBody>
      <dsp:txXfrm>
        <a:off x="0" y="37813"/>
        <a:ext cx="2772942" cy="996353"/>
      </dsp:txXfrm>
    </dsp:sp>
    <dsp:sp modelId="{5CD47101-B834-4BF3-A0A1-F06AF4C4F9D9}">
      <dsp:nvSpPr>
        <dsp:cNvPr id="0" name=""/>
        <dsp:cNvSpPr/>
      </dsp:nvSpPr>
      <dsp:spPr>
        <a:xfrm>
          <a:off x="5279863" y="86014"/>
          <a:ext cx="1271494" cy="84766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Score</a:t>
          </a:r>
        </a:p>
      </dsp:txBody>
      <dsp:txXfrm>
        <a:off x="5304690" y="110841"/>
        <a:ext cx="1221840" cy="798008"/>
      </dsp:txXfrm>
    </dsp:sp>
    <dsp:sp modelId="{FDC4BEAE-2EAC-4203-ACB5-A93D19387764}">
      <dsp:nvSpPr>
        <dsp:cNvPr id="0" name=""/>
        <dsp:cNvSpPr/>
      </dsp:nvSpPr>
      <dsp:spPr>
        <a:xfrm>
          <a:off x="4262667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1652942" y="0"/>
              </a:moveTo>
              <a:lnTo>
                <a:pt x="1652942" y="169532"/>
              </a:lnTo>
              <a:lnTo>
                <a:pt x="0" y="169532"/>
              </a:lnTo>
              <a:lnTo>
                <a:pt x="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01CA6-BDA5-4D27-B172-79AE2E8609A4}">
      <dsp:nvSpPr>
        <dsp:cNvPr id="0" name=""/>
        <dsp:cNvSpPr/>
      </dsp:nvSpPr>
      <dsp:spPr>
        <a:xfrm>
          <a:off x="3626920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Import</a:t>
          </a:r>
        </a:p>
      </dsp:txBody>
      <dsp:txXfrm>
        <a:off x="3651747" y="1297569"/>
        <a:ext cx="1221840" cy="798008"/>
      </dsp:txXfrm>
    </dsp:sp>
    <dsp:sp modelId="{387770D7-E7B0-41BD-9117-5D1A597A5BF2}">
      <dsp:nvSpPr>
        <dsp:cNvPr id="0" name=""/>
        <dsp:cNvSpPr/>
      </dsp:nvSpPr>
      <dsp:spPr>
        <a:xfrm>
          <a:off x="5869890" y="933676"/>
          <a:ext cx="91440" cy="3390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CE5E6-2675-46EA-9D09-069714E5B81A}">
      <dsp:nvSpPr>
        <dsp:cNvPr id="0" name=""/>
        <dsp:cNvSpPr/>
      </dsp:nvSpPr>
      <dsp:spPr>
        <a:xfrm>
          <a:off x="5279863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Update</a:t>
          </a:r>
        </a:p>
      </dsp:txBody>
      <dsp:txXfrm>
        <a:off x="5304690" y="1297569"/>
        <a:ext cx="1221840" cy="798008"/>
      </dsp:txXfrm>
    </dsp:sp>
    <dsp:sp modelId="{8092D988-13C1-42C4-9FE5-72745913BF76}">
      <dsp:nvSpPr>
        <dsp:cNvPr id="0" name=""/>
        <dsp:cNvSpPr/>
      </dsp:nvSpPr>
      <dsp:spPr>
        <a:xfrm>
          <a:off x="5915610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32"/>
              </a:lnTo>
              <a:lnTo>
                <a:pt x="1652942" y="169532"/>
              </a:lnTo>
              <a:lnTo>
                <a:pt x="1652942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D3AC8-529A-4C65-A708-BE6B3B35FB26}">
      <dsp:nvSpPr>
        <dsp:cNvPr id="0" name=""/>
        <dsp:cNvSpPr/>
      </dsp:nvSpPr>
      <dsp:spPr>
        <a:xfrm>
          <a:off x="6932805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Publish</a:t>
          </a:r>
        </a:p>
      </dsp:txBody>
      <dsp:txXfrm>
        <a:off x="6957632" y="1297569"/>
        <a:ext cx="1221840" cy="79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4FC83195-186A-4CDA-9BC1-64FBA42B98A2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A0C27D15-D9EB-4174-8B99-D4A932DE1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65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05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rgbClr val="FF0000"/>
              </a:solidFill>
              <a:latin typeface="MuseoModerno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20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5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21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vi-VN" sz="180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04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70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4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21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24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have finished 95% our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Chúng tôi đã hoàn thành 95% dự án của mình.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75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4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66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86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800" b="0" i="0" u="none" strike="noStrike">
              <a:solidFill>
                <a:srgbClr val="538135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2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95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6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6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22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>
              <a:solidFill>
                <a:srgbClr val="2F559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9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vi-VN" sz="2800"/>
            </a:br>
            <a:endParaRPr lang="en-US" sz="18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75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800" b="0" i="0" u="none" strike="noStrike">
              <a:solidFill>
                <a:srgbClr val="538135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27D15-D9EB-4174-8B99-D4A932DE14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449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FAADC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27D15-D9EB-4174-8B99-D4A932DE14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730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FAADC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27D15-D9EB-4174-8B99-D4A932DE14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53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1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42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5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2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1AE8-BA3E-FBB9-80A9-C635AD9C9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0765A-432D-197C-9B2A-A1A0D3E52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72971-1F12-6CFD-5D68-247CDB34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637E6-48AE-07D7-0ADD-1B577B3D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03B0-C204-96B0-D79A-F33122B6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9F35-8215-6F1C-B952-3FEB5249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0C222-F43B-0F2D-9919-B0414FEE6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01A4-723C-FB98-7907-DA70B7B6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AA440-F546-B76E-2DA2-BFB0BB9D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B757-51FA-9557-614B-52AD7D7B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9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B50D6-00DA-95B2-BA60-7168C805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76178-4127-A440-DB82-851A7A691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C6971-760A-1914-0E21-B6286031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96E2-05E5-77FE-13F8-1C102223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17440-5467-AFFE-528D-4D98F101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21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42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4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00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84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2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5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4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FC9D-A570-DF5F-322F-4904779F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124C-79E0-8C7D-DAE3-223BBFF9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EF393-5873-8A4E-6002-40E5DADF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8DEAD-F768-0B96-340F-403E9A77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41E67-ED7F-795A-AE3A-B80A1E22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6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7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69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84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F81F-E7B6-4C98-BF7B-A78B7D559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65BD5-3885-4BCF-A4A1-569AAEC51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C806-2E36-4818-9135-A6625B21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7E34C-EEA7-49B6-A721-B0C4B3B0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869B-C568-4BD9-8B54-1DCD217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71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5A7A-4FFF-4155-851E-469DDFD2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C1E4-0618-41D6-B9B7-C0095F78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27D6-A679-4629-A1A3-25BFC32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34038-F137-46BC-AAA3-09108D2E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FAD3B-06C9-46D1-A8D7-D4CA1B3A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854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9C6C-BE4D-48C6-BE82-9D0D11F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A9889-D887-4399-A9CA-2A0EA4ED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15085-9063-4613-B27D-599554CC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5A37-9017-42F2-A19B-AF95A0DC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E7F6-A9BE-47B1-A7C8-560C63FF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4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AEF7-6510-4797-8A05-EED794E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50D-2AF1-40F4-9129-C92A9D793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A1FEB-1F4F-4F96-A2A1-271A02C0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9DAE3-A085-43BD-A103-242A9C60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EDE0-B000-48A6-AD7C-2CABAAF4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921B3-D02E-4DBA-BB85-4D0E20DD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86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83D1-10C3-4C16-8DD8-69EDB907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60D4F-5907-48DC-A2E0-71D45515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D7E28-81C6-45CE-B5F4-C29A4525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FC9D1-CF21-46EF-BDF8-074CDBAFF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519BE-C8AE-4762-A630-3C876F8D8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39462-FC1E-4407-966C-2790B92A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739E0-C0E6-4EBA-A9A4-2603B0D2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06F1D-F5FD-4FF0-9318-C9CA65FC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8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8D62-C412-4BD7-BA1D-C8799555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FBEEA-8F10-4366-930B-46F96EAF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7967A-5E19-48E5-92A5-A3AD31F3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00DB5-82D1-4A98-A176-45496EBC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411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580F5-AEAC-4D54-8806-71ED320C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7BD8D-1394-447D-ABFC-7A46950C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AB85-6D2B-487F-9B51-BBCFBB21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BA4C-030B-983C-134C-0C108EC3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F03-1B78-2A2B-AA6D-0AE497CA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DA50-8007-9D06-F0F8-3BF4542E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42D9-6A57-AE37-2E9D-301D704E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EAA4-A504-4723-42C0-56FA7C48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8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8E5B-3FD1-408C-9DB7-1069274E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A10B-2ACA-41FA-9CB8-DDF81099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A6C62-29CD-4A33-96B2-D005EF3C6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56DE9-CF39-40A2-AFAD-5E15EB19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337CA-13C7-4E28-8D80-B9917AF3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FB19-9DB0-48CD-8AE3-729488FD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5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827F-9C5B-4542-B518-775E33D7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CE6D6-8E9C-4752-98E9-F1985F2AD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A3237-3574-45AE-8025-394331003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5942C-8443-4D0C-9552-0ADCB04A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88E1-945C-4079-9769-B15A5426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39154-2A33-4D40-830A-5D6A450F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73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5A28-A9FC-4C60-9287-37686DA2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3DB64-5CC7-45FF-ADF9-39CC1E79F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C37BE-F9C1-450C-9DE7-1257A70E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0BD24-4235-4121-A283-81150EF5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3008-94D1-4400-9092-B5BA5AF8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30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DE2FB-1037-4C28-ACF1-C1F3F5873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EE08F-DFDF-470E-9F1A-406D1EA83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8C018-3A3D-4140-B5A1-8438A1FD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CD35-6608-487F-8B7E-63C33358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57B5-C47E-4284-8544-0EF55D22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81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E39F-DC16-D82E-9CE3-57DD1C1C0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A14DC-0156-74F2-236F-762A1C452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D708-1F75-9F10-366B-230D885A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4DB9-C5BA-BF26-E1CA-4FDB8659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9DF59-8E3F-F9CB-67BD-53BBDE52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373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389-C46F-8616-3FEC-7DD82849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F5EE6-B91F-3AC8-37A7-2BAE7AC39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36562-1B2F-EF59-8D5C-322B6612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5785-B537-23BA-D412-7AFCD641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CEAF0-EDCE-F61E-FE8C-C59F569D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281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1306-CE7C-6C5E-E18C-6D7E9AA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3215A-23A5-125A-7800-ECD7C6E33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EC592-A0B0-A9A2-FFA4-8C51CEF1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29068-0F47-E3D2-9652-A86A164F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F7D05-4706-2605-DFE8-51571706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18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EBD9-8715-DFF1-1442-DA85495B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2FFE2-4523-63D5-1DE5-2BEFDFFBD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ED0BE-001A-75B2-B01C-313B30788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BA5E-041D-52DF-1D41-09475D07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0FDBF-D1DF-4B42-50F7-7667AAF8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83985-2304-8AEA-AEAE-9DD9047F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177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9E85-8FD8-38B5-CEA3-1B2476593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09CF7-0E72-BE42-E385-91E1F6DE7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B5F89-30E1-67DB-1D66-C76BBD6EB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6FFCF-935C-3183-0827-7417AB30B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1A58A-211A-59C3-1796-F9F794FFA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08C3C-4251-BD23-1DA0-EBC47F2A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B18D3D-21F6-B73A-8B0E-C7249CBC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2B5F0-92FC-1991-48BC-637AB1AB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870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D60E-D524-832B-6A5A-45310152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CD040-3030-95B2-8238-2C75F434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AA4FA-BEDB-C170-01CA-37B72857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6FB69-1B83-1BEC-93B0-598B5D8D1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8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581F-A3EF-7D81-35BD-821528A2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6A7B-ADD5-C129-515E-1AF77D296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1115C-6F21-3883-1230-73677A7C4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8892E-D9D3-CE74-C293-DC67EDF5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476D7-B8B5-A7DB-A30A-D6FD67A0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B8854-650C-BA54-49BF-144B1555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002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DED8F-7E7B-19B8-B30C-4C0AAA11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55BAE-DD03-7190-ECD2-5E095E6A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E7EFD-0F0D-71BD-E722-00AC52CE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215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B646-D762-794B-F62C-F8C6452C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36920-0B2B-DB06-86E6-3FE25A057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CB6BD-B69E-2457-CD06-E04BE77DA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CBD3D-79CC-8516-8EA1-9A501968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22BDF-3C8C-E031-E678-4E287343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A754B-8A48-F894-3C39-27142254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151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12C6-5455-1164-D941-A4352024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4C753-CC23-6093-CD26-C3365CB51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CEF95-EF00-9D97-CC58-E36A6BB47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B5D2B-27E2-5067-9041-81B262AE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B82CE-D802-9BBF-0775-0172C0717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0DBC5-4F7B-A026-E246-7A66F11F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062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88719-9084-E024-B55B-F0CF7E5C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5CB51-DAC7-467E-B155-4A40220AF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20740-D58C-64EA-D440-4A709EBE0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00519-78B5-38E5-23CB-03E0C50E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23032-9F70-4718-C01B-BA2E55C8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697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11F8BF-A636-E22C-DF95-8596B3405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6F67E-7ABF-CF04-D098-7732D424A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7C3D3-B8E9-D724-9200-618B4EA0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56DC6-2E0C-DFF8-F7FE-782D05E88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A1D24-9244-0F59-DD47-B1801CDB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6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FCD7-8771-9B89-7228-041048BD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CB0D6-D9D4-80F6-BFE1-845673EA4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8F67E-EBDA-C545-3FAA-74805A83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5A675-5BA1-D736-B91D-5CDFC721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A055B-9DC0-9084-A046-662C7FB35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C368-8BB8-7F15-B41B-18AFA4A5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8045B-A8C8-3D0A-9C79-910DD487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AF744-AE6D-14E8-C98E-99CF4974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C322-6463-F4B8-8A15-8E98E68B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11E9B-5A48-8F5E-EA8F-E18C5F66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443F-3F22-F656-9F86-CE6F064C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8C440-4843-1B85-59D8-FC8A0343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2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92E2D-B251-BF27-93F0-5EFB53C4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60DFC-D9F3-E23D-E0F2-D1E29B9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3F2FB-E36C-659E-E9FA-71F70FA3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3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D1DD-A80F-F4B8-9CE7-84C13608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7C4D-F3A0-CCF4-064A-857338FE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BB3D-10DA-A878-B20C-0935FE5FB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E4768-8E07-2181-A378-280417F6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AA42B-6CCF-85CC-DA4E-CA7C6A33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69748-D98D-3BCF-A74C-477EB7E7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6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A7CF-844F-5389-5BEB-BFF441F6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B3022-FC91-F13E-354E-2952B6266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8A1C0-40DC-F54B-4276-66321694E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CC430-39CC-1161-0D94-B404ECD3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6FC7E-46C2-4DAF-1A79-87ACC802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48EF3-E797-C44C-72E0-AF9BF34C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C4D47-7315-7CC8-81FD-48B1144D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6A3B8-67BE-7795-BF16-BC836BE2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02321-0C3F-BB47-2DEB-35D789BC8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A34F106E-9FAC-4D34-9FAC-9915213E85A2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104E1-D9C6-7A8D-0A44-65583939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5EFD-3C81-2AAA-EB05-014CF154A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CE93031-1330-4183-B224-2D702347F3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7B86605E-E4D4-4D30-BFB2-AC55C70BF3BD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0C66653B-54BD-4F48-8420-79B134513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71D6F-265B-4799-B43A-CA1E301E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F14B-1FD1-4B86-A49E-1699D112B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9C5C-39CC-4DF7-9946-59B3BBB3E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6718C177-2415-4304-8433-2CAA9D453018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51376-7451-4785-8D83-04C887CCC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CFDE-FCF6-402D-B63A-F5CF69079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3D3E005-5EF5-47F5-AA9C-687663F8D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1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478B0-3011-87F6-FB7B-7D09FDDA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27B2D-873D-B56C-751E-1B2C70B19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A33B2-3050-3BFE-9E01-A04DD89BC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903E6-1C31-4FD3-84AB-9A02239FC5A6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94069-0978-F095-CFA7-01352C080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AB0F-F025-3118-3194-F437824B2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8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../media/media1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.jp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0B8D574-598F-EE51-5A64-03BE84581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2767281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 b="1">
                <a:solidFill>
                  <a:srgbClr val="8FAADC"/>
                </a:solidFill>
              </a:rPr>
              <a:t>Therefore,</a:t>
            </a:r>
            <a:r>
              <a:rPr lang="en-US" sz="4000" b="1"/>
              <a:t> SCORE </a:t>
            </a:r>
            <a:r>
              <a:rPr lang="en-US" sz="4000" b="1">
                <a:solidFill>
                  <a:srgbClr val="8FAADC"/>
                </a:solidFill>
              </a:rPr>
              <a:t>was born and developed to support users: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5AEDD-13D1-967C-372B-7098B3F0F5DE}"/>
              </a:ext>
            </a:extLst>
          </p:cNvPr>
          <p:cNvSpPr txBox="1"/>
          <p:nvPr/>
        </p:nvSpPr>
        <p:spPr>
          <a:xfrm>
            <a:off x="815377" y="635115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4907958-FA2B-091D-CCAF-AFF7BA454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1" name="S">
            <a:extLst>
              <a:ext uri="{FF2B5EF4-FFF2-40B4-BE49-F238E27FC236}">
                <a16:creationId xmlns:a16="http://schemas.microsoft.com/office/drawing/2014/main" id="{9DD65359-CB1B-E82B-4D78-6DFDF1B297B3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O start">
            <a:extLst>
              <a:ext uri="{FF2B5EF4-FFF2-40B4-BE49-F238E27FC236}">
                <a16:creationId xmlns:a16="http://schemas.microsoft.com/office/drawing/2014/main" id="{91FB24EF-FB55-9E0B-9A68-ACC06CB08260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7" name="O stop">
            <a:extLst>
              <a:ext uri="{FF2B5EF4-FFF2-40B4-BE49-F238E27FC236}">
                <a16:creationId xmlns:a16="http://schemas.microsoft.com/office/drawing/2014/main" id="{E8C9E4DF-5E18-B616-A497-AA3FDCCB5AEA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2" name="R">
            <a:extLst>
              <a:ext uri="{FF2B5EF4-FFF2-40B4-BE49-F238E27FC236}">
                <a16:creationId xmlns:a16="http://schemas.microsoft.com/office/drawing/2014/main" id="{D8E7A8C8-5078-5070-9CAC-FB9279FC7AEF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6" name="R slidebackground">
            <a:extLst>
              <a:ext uri="{FF2B5EF4-FFF2-40B4-BE49-F238E27FC236}">
                <a16:creationId xmlns:a16="http://schemas.microsoft.com/office/drawing/2014/main" id="{A2063D84-45FC-D669-9987-FC342EC6F54D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E">
            <a:extLst>
              <a:ext uri="{FF2B5EF4-FFF2-40B4-BE49-F238E27FC236}">
                <a16:creationId xmlns:a16="http://schemas.microsoft.com/office/drawing/2014/main" id="{3C65705B-F982-F150-17A4-49B631857E6C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0" name="C start">
            <a:extLst>
              <a:ext uri="{FF2B5EF4-FFF2-40B4-BE49-F238E27FC236}">
                <a16:creationId xmlns:a16="http://schemas.microsoft.com/office/drawing/2014/main" id="{4CF384D8-FE6B-47DB-DD1A-C617EA53EE38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2" name="logo 2">
            <a:extLst>
              <a:ext uri="{FF2B5EF4-FFF2-40B4-BE49-F238E27FC236}">
                <a16:creationId xmlns:a16="http://schemas.microsoft.com/office/drawing/2014/main" id="{EC7FC547-2C01-0476-E47B-E049F184FED0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8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808571" y="1265674"/>
            <a:ext cx="6574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2800">
                <a:solidFill>
                  <a:srgbClr val="8FAADC"/>
                </a:solidFill>
              </a:rPr>
              <a:t>Therefore, </a:t>
            </a:r>
            <a:r>
              <a:rPr lang="en-US" sz="2800"/>
              <a:t>SCORE</a:t>
            </a:r>
            <a:r>
              <a:rPr lang="en-US" sz="2800">
                <a:solidFill>
                  <a:srgbClr val="8FAADC"/>
                </a:solidFill>
              </a:rPr>
              <a:t> was born and developed to support users: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B10DD-7BDB-BDC8-41D1-E41540DD2887}"/>
              </a:ext>
            </a:extLst>
          </p:cNvPr>
          <p:cNvSpPr txBox="1"/>
          <p:nvPr/>
        </p:nvSpPr>
        <p:spPr>
          <a:xfrm>
            <a:off x="690032" y="2706129"/>
            <a:ext cx="6716428" cy="77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2000"/>
              <a:t>- Score data from </a:t>
            </a:r>
            <a:r>
              <a:rPr lang="en-US" sz="2000" b="1">
                <a:solidFill>
                  <a:srgbClr val="2F5597"/>
                </a:solidFill>
              </a:rPr>
              <a:t>2015</a:t>
            </a:r>
            <a:r>
              <a:rPr lang="en-US" sz="2000"/>
              <a:t> to </a:t>
            </a:r>
            <a:r>
              <a:rPr lang="en-US" sz="2000" b="1">
                <a:solidFill>
                  <a:srgbClr val="2F5597"/>
                </a:solidFill>
              </a:rPr>
              <a:t>2021</a:t>
            </a:r>
            <a:r>
              <a:rPr lang="en-US" sz="2000" b="1"/>
              <a:t> </a:t>
            </a:r>
            <a:r>
              <a:rPr lang="en-US" sz="2000"/>
              <a:t>and perform in the most visual 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B992F-D58F-D85F-034F-CA6CE245B548}"/>
              </a:ext>
            </a:extLst>
          </p:cNvPr>
          <p:cNvSpPr txBox="1"/>
          <p:nvPr/>
        </p:nvSpPr>
        <p:spPr>
          <a:xfrm>
            <a:off x="690032" y="3542412"/>
            <a:ext cx="6716429" cy="77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2000"/>
              <a:t>- Analysis functions </a:t>
            </a:r>
            <a:r>
              <a:rPr lang="en-US" sz="2000" i="1"/>
              <a:t>(sorting, statistics, filtering, ranking)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D4A9-8B71-3764-073B-F4A0DC455846}"/>
              </a:ext>
            </a:extLst>
          </p:cNvPr>
          <p:cNvSpPr txBox="1"/>
          <p:nvPr/>
        </p:nvSpPr>
        <p:spPr>
          <a:xfrm>
            <a:off x="690032" y="4378695"/>
            <a:ext cx="6716429" cy="77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2000"/>
              <a:t>- Give suggestions for selecting schools </a:t>
            </a:r>
            <a:r>
              <a:rPr lang="en-US" sz="2000" b="1">
                <a:solidFill>
                  <a:srgbClr val="2F5597"/>
                </a:solidFill>
              </a:rPr>
              <a:t>based on score estimates</a:t>
            </a:r>
          </a:p>
        </p:txBody>
      </p:sp>
      <p:grpSp>
        <p:nvGrpSpPr>
          <p:cNvPr id="2" name="mockup">
            <a:extLst>
              <a:ext uri="{FF2B5EF4-FFF2-40B4-BE49-F238E27FC236}">
                <a16:creationId xmlns:a16="http://schemas.microsoft.com/office/drawing/2014/main" id="{3C51EB31-370B-644F-928D-C9FB0D5C986A}"/>
              </a:ext>
            </a:extLst>
          </p:cNvPr>
          <p:cNvGrpSpPr/>
          <p:nvPr/>
        </p:nvGrpSpPr>
        <p:grpSpPr>
          <a:xfrm>
            <a:off x="7851849" y="3019542"/>
            <a:ext cx="3551248" cy="2844279"/>
            <a:chOff x="7851849" y="3066713"/>
            <a:chExt cx="3551248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56C0293-690B-8509-174B-2891BFCDA01A}"/>
                </a:ext>
              </a:extLst>
            </p:cNvPr>
            <p:cNvSpPr/>
            <p:nvPr/>
          </p:nvSpPr>
          <p:spPr>
            <a:xfrm>
              <a:off x="9136624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4CA3F725-8E65-4E0D-B19A-6452D9090699}"/>
                </a:ext>
              </a:extLst>
            </p:cNvPr>
            <p:cNvSpPr/>
            <p:nvPr/>
          </p:nvSpPr>
          <p:spPr>
            <a:xfrm>
              <a:off x="9093941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40163214-B61B-1867-DA8B-A3336B5C043F}"/>
                </a:ext>
              </a:extLst>
            </p:cNvPr>
            <p:cNvSpPr/>
            <p:nvPr/>
          </p:nvSpPr>
          <p:spPr>
            <a:xfrm>
              <a:off x="9095056" y="4980735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4D79CE03-1C4F-A34E-83F7-7863AE4F2494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8048A05D-8513-0CBE-268D-55C90278E1F6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EAB5EEEC-9E66-3F15-A163-753B72CA59C3}"/>
                </a:ext>
              </a:extLst>
            </p:cNvPr>
            <p:cNvSpPr/>
            <p:nvPr/>
          </p:nvSpPr>
          <p:spPr>
            <a:xfrm>
              <a:off x="7851849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3;p47">
              <a:extLst>
                <a:ext uri="{FF2B5EF4-FFF2-40B4-BE49-F238E27FC236}">
                  <a16:creationId xmlns:a16="http://schemas.microsoft.com/office/drawing/2014/main" id="{A2217285-9013-2E7F-C308-5C4B43D4AFB6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4;p47">
              <a:extLst>
                <a:ext uri="{FF2B5EF4-FFF2-40B4-BE49-F238E27FC236}">
                  <a16:creationId xmlns:a16="http://schemas.microsoft.com/office/drawing/2014/main" id="{58F1CA92-0832-BE70-9DAE-74E3E9325467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5;p47">
              <a:extLst>
                <a:ext uri="{FF2B5EF4-FFF2-40B4-BE49-F238E27FC236}">
                  <a16:creationId xmlns:a16="http://schemas.microsoft.com/office/drawing/2014/main" id="{D5C1563D-6177-CF3E-04CE-EB57703FE075}"/>
                </a:ext>
              </a:extLst>
            </p:cNvPr>
            <p:cNvSpPr/>
            <p:nvPr/>
          </p:nvSpPr>
          <p:spPr>
            <a:xfrm>
              <a:off x="8905724" y="5846394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6;p47">
              <a:extLst>
                <a:ext uri="{FF2B5EF4-FFF2-40B4-BE49-F238E27FC236}">
                  <a16:creationId xmlns:a16="http://schemas.microsoft.com/office/drawing/2014/main" id="{A424C55D-0336-BB55-F078-1943732C30EB}"/>
                </a:ext>
              </a:extLst>
            </p:cNvPr>
            <p:cNvSpPr/>
            <p:nvPr/>
          </p:nvSpPr>
          <p:spPr>
            <a:xfrm>
              <a:off x="9895035" y="5846394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0DF75C-E314-7F1B-E8C4-ABB599904B05}"/>
              </a:ext>
            </a:extLst>
          </p:cNvPr>
          <p:cNvSpPr txBox="1"/>
          <p:nvPr/>
        </p:nvSpPr>
        <p:spPr>
          <a:xfrm>
            <a:off x="4380627" y="7107278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3. How we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957C2-17C4-C4CF-15AD-39F7CA579804}"/>
              </a:ext>
            </a:extLst>
          </p:cNvPr>
          <p:cNvSpPr txBox="1"/>
          <p:nvPr/>
        </p:nvSpPr>
        <p:spPr>
          <a:xfrm>
            <a:off x="690032" y="5700394"/>
            <a:ext cx="6716429" cy="42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2000"/>
              <a:t>- Administrator updates data anually</a:t>
            </a:r>
            <a:endParaRPr lang="en-US" sz="2000" b="1">
              <a:solidFill>
                <a:srgbClr val="2F559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849E2-6977-E844-8963-B614236A2047}"/>
              </a:ext>
            </a:extLst>
          </p:cNvPr>
          <p:cNvSpPr txBox="1"/>
          <p:nvPr/>
        </p:nvSpPr>
        <p:spPr>
          <a:xfrm>
            <a:off x="690032" y="5214978"/>
            <a:ext cx="6716429" cy="42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2000"/>
              <a:t>- Export data in </a:t>
            </a:r>
            <a:r>
              <a:rPr lang="en-US" sz="2000">
                <a:solidFill>
                  <a:srgbClr val="EC4235"/>
                </a:solidFill>
              </a:rPr>
              <a:t>PDF</a:t>
            </a:r>
            <a:r>
              <a:rPr lang="en-US" sz="2000"/>
              <a:t> or </a:t>
            </a:r>
            <a:r>
              <a:rPr lang="en-US" sz="2000">
                <a:solidFill>
                  <a:srgbClr val="34A855"/>
                </a:solidFill>
              </a:rPr>
              <a:t>Excel</a:t>
            </a:r>
            <a:r>
              <a:rPr lang="en-US" sz="2000"/>
              <a:t> form</a:t>
            </a:r>
            <a:endParaRPr lang="en-US" sz="2000" b="1">
              <a:solidFill>
                <a:srgbClr val="2F5597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90489A-F079-2229-CAEE-14265F0F84C2}"/>
              </a:ext>
            </a:extLst>
          </p:cNvPr>
          <p:cNvSpPr txBox="1"/>
          <p:nvPr/>
        </p:nvSpPr>
        <p:spPr>
          <a:xfrm>
            <a:off x="815377" y="635115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pic>
        <p:nvPicPr>
          <p:cNvPr id="35" name="Picture 34" descr="Text&#10;&#10;Description automatically generated">
            <a:extLst>
              <a:ext uri="{FF2B5EF4-FFF2-40B4-BE49-F238E27FC236}">
                <a16:creationId xmlns:a16="http://schemas.microsoft.com/office/drawing/2014/main" id="{6B425551-AEF4-D3EA-E8E5-206131C7F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37" name="S">
            <a:extLst>
              <a:ext uri="{FF2B5EF4-FFF2-40B4-BE49-F238E27FC236}">
                <a16:creationId xmlns:a16="http://schemas.microsoft.com/office/drawing/2014/main" id="{0B0B96E3-E244-015F-B9C7-972DA1E89FB1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9" name="O start">
            <a:extLst>
              <a:ext uri="{FF2B5EF4-FFF2-40B4-BE49-F238E27FC236}">
                <a16:creationId xmlns:a16="http://schemas.microsoft.com/office/drawing/2014/main" id="{B3C9D2F8-3DA0-A092-94BE-2536E84286A9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41" name="O stop">
            <a:extLst>
              <a:ext uri="{FF2B5EF4-FFF2-40B4-BE49-F238E27FC236}">
                <a16:creationId xmlns:a16="http://schemas.microsoft.com/office/drawing/2014/main" id="{4B7B904A-F417-8DB4-F7B1-6F860FAD4ED9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3" name="R">
            <a:extLst>
              <a:ext uri="{FF2B5EF4-FFF2-40B4-BE49-F238E27FC236}">
                <a16:creationId xmlns:a16="http://schemas.microsoft.com/office/drawing/2014/main" id="{640ACA3E-E45C-DB41-7F06-6B5F6D78E2A8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45" name="R slidebackground">
            <a:extLst>
              <a:ext uri="{FF2B5EF4-FFF2-40B4-BE49-F238E27FC236}">
                <a16:creationId xmlns:a16="http://schemas.microsoft.com/office/drawing/2014/main" id="{9B7309B6-5F3A-6DD1-2A1D-679746E4E3F0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7" name="E">
            <a:extLst>
              <a:ext uri="{FF2B5EF4-FFF2-40B4-BE49-F238E27FC236}">
                <a16:creationId xmlns:a16="http://schemas.microsoft.com/office/drawing/2014/main" id="{E6F870F0-E130-020D-C04F-E9768A3863CD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9" name="C start">
            <a:extLst>
              <a:ext uri="{FF2B5EF4-FFF2-40B4-BE49-F238E27FC236}">
                <a16:creationId xmlns:a16="http://schemas.microsoft.com/office/drawing/2014/main" id="{49143EA0-9894-62C9-96AA-4D8B2A7CFD99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1" name="logo 2">
            <a:extLst>
              <a:ext uri="{FF2B5EF4-FFF2-40B4-BE49-F238E27FC236}">
                <a16:creationId xmlns:a16="http://schemas.microsoft.com/office/drawing/2014/main" id="{A8E02B10-571A-2CFA-A29E-EF3F2413D628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5" name="2022-08-04 13-06-59">
            <a:hlinkClick r:id="" action="ppaction://media"/>
            <a:extLst>
              <a:ext uri="{FF2B5EF4-FFF2-40B4-BE49-F238E27FC236}">
                <a16:creationId xmlns:a16="http://schemas.microsoft.com/office/drawing/2014/main" id="{0905B478-8042-BC53-8105-F94F2B18EFE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>
                  <p14:bmkLst>
                    <p14:bmk name="Bookmark 1" time="6326.6745"/>
                    <p14:bmk name="Bookmark 2" time="17323.9923"/>
                    <p14:bmk name="Bookmark 3" time="23913.7681"/>
                    <p14:bmk name="Bookmark 4" time="31793.765"/>
                    <p14:bmk name="Bookmark 5" time="41573.7681"/>
                  </p14:bmkLst>
                </p14:media>
              </p:ext>
            </p:extLst>
          </p:nvPr>
        </p:nvPicPr>
        <p:blipFill rotWithShape="1">
          <a:blip r:embed="rId7"/>
          <a:srcRect t="-1" b="4228"/>
          <a:stretch/>
        </p:blipFill>
        <p:spPr>
          <a:xfrm>
            <a:off x="7860791" y="3102880"/>
            <a:ext cx="3493008" cy="1883458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325C84-65F4-5ECD-9D9D-1AF94B96EB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7"/>
          <a:stretch/>
        </p:blipFill>
        <p:spPr>
          <a:xfrm>
            <a:off x="7858539" y="3102938"/>
            <a:ext cx="3493008" cy="188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479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1)">
                                          <p:cBhvr>
                                            <p:cTn id="19" dur="4139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8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5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43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51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52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3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4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5"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7" grpId="0"/>
          <p:bldP spid="10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1)">
                                          <p:cBhvr>
                                            <p:cTn id="19" dur="4139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8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5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43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8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51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52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  <p:bldLst>
          <p:bldP spid="3" grpId="0"/>
          <p:bldP spid="4" grpId="0"/>
          <p:bldP spid="7" grpId="0"/>
          <p:bldP spid="10" grpId="0"/>
          <p:bldP spid="12" grpId="0"/>
        </p:bldLst>
      </p:timing>
    </mc:Fallback>
  </mc:AlternateContent>
  <p:extLst>
    <p:ext uri="{E180D4A7-C9FB-4DFB-919C-405C955672EB}">
      <p14:showEvtLst xmlns:p14="http://schemas.microsoft.com/office/powerpoint/2010/main">
        <p14:playEvt time="6799" objId="32"/>
        <p14:stopEvt time="8678" objId="3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083797" y="2644170"/>
            <a:ext cx="6024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06A5A3F-CAE4-26B4-772B-89EEEA3A7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6" name="S">
            <a:extLst>
              <a:ext uri="{FF2B5EF4-FFF2-40B4-BE49-F238E27FC236}">
                <a16:creationId xmlns:a16="http://schemas.microsoft.com/office/drawing/2014/main" id="{12EDD505-0F38-D80A-312E-9864DD0369CB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0" name="O start">
            <a:extLst>
              <a:ext uri="{FF2B5EF4-FFF2-40B4-BE49-F238E27FC236}">
                <a16:creationId xmlns:a16="http://schemas.microsoft.com/office/drawing/2014/main" id="{91CE3189-8BE5-5760-922E-7EE303E05F1B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2" name="O stop">
            <a:extLst>
              <a:ext uri="{FF2B5EF4-FFF2-40B4-BE49-F238E27FC236}">
                <a16:creationId xmlns:a16="http://schemas.microsoft.com/office/drawing/2014/main" id="{C2921F82-B171-B105-0889-F2068030B6EB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R">
            <a:extLst>
              <a:ext uri="{FF2B5EF4-FFF2-40B4-BE49-F238E27FC236}">
                <a16:creationId xmlns:a16="http://schemas.microsoft.com/office/drawing/2014/main" id="{5AACA514-DB9D-09C3-D1F0-03454C8E5D61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R slidebackground">
            <a:extLst>
              <a:ext uri="{FF2B5EF4-FFF2-40B4-BE49-F238E27FC236}">
                <a16:creationId xmlns:a16="http://schemas.microsoft.com/office/drawing/2014/main" id="{5F863F29-9300-87CD-49D4-655CBD491566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E">
            <a:extLst>
              <a:ext uri="{FF2B5EF4-FFF2-40B4-BE49-F238E27FC236}">
                <a16:creationId xmlns:a16="http://schemas.microsoft.com/office/drawing/2014/main" id="{44415B6D-ABF6-8A35-2193-79C7D0455ED1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C start">
            <a:extLst>
              <a:ext uri="{FF2B5EF4-FFF2-40B4-BE49-F238E27FC236}">
                <a16:creationId xmlns:a16="http://schemas.microsoft.com/office/drawing/2014/main" id="{86352A7A-E34A-9489-EFCE-580B2DAD3A9C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logo 2">
            <a:extLst>
              <a:ext uri="{FF2B5EF4-FFF2-40B4-BE49-F238E27FC236}">
                <a16:creationId xmlns:a16="http://schemas.microsoft.com/office/drawing/2014/main" id="{3F386DFB-5FEB-1E55-C49D-4A8C5AAC56C3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83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3160052" y="1302837"/>
            <a:ext cx="58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800" b="1">
                <a:solidFill>
                  <a:srgbClr val="8FAADC"/>
                </a:solidFill>
              </a:rPr>
              <a:t>How is</a:t>
            </a:r>
            <a:r>
              <a:rPr lang="en-US" sz="2800" b="1"/>
              <a:t> SCORE </a:t>
            </a:r>
            <a:r>
              <a:rPr lang="en-US" sz="2800" b="1">
                <a:solidFill>
                  <a:srgbClr val="8FAADC"/>
                </a:solidFill>
              </a:rPr>
              <a:t>constructed</a:t>
            </a:r>
          </a:p>
        </p:txBody>
      </p:sp>
      <p:grpSp>
        <p:nvGrpSpPr>
          <p:cNvPr id="82" name="3 sọc">
            <a:extLst>
              <a:ext uri="{FF2B5EF4-FFF2-40B4-BE49-F238E27FC236}">
                <a16:creationId xmlns:a16="http://schemas.microsoft.com/office/drawing/2014/main" id="{A1C47DA8-066A-DBFE-A4A7-8296E03B70C1}"/>
              </a:ext>
            </a:extLst>
          </p:cNvPr>
          <p:cNvGrpSpPr/>
          <p:nvPr/>
        </p:nvGrpSpPr>
        <p:grpSpPr>
          <a:xfrm>
            <a:off x="160866" y="2520915"/>
            <a:ext cx="11870267" cy="2190075"/>
            <a:chOff x="160866" y="2520915"/>
            <a:chExt cx="11870267" cy="2190075"/>
          </a:xfrm>
        </p:grpSpPr>
        <p:sp>
          <p:nvSpPr>
            <p:cNvPr id="52" name="Free-form: Shape 51">
              <a:extLst>
                <a:ext uri="{FF2B5EF4-FFF2-40B4-BE49-F238E27FC236}">
                  <a16:creationId xmlns:a16="http://schemas.microsoft.com/office/drawing/2014/main" id="{233A0E71-90C1-B320-57FE-DA0261495758}"/>
                </a:ext>
              </a:extLst>
            </p:cNvPr>
            <p:cNvSpPr/>
            <p:nvPr/>
          </p:nvSpPr>
          <p:spPr>
            <a:xfrm>
              <a:off x="160866" y="4144718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Details</a:t>
              </a:r>
            </a:p>
          </p:txBody>
        </p:sp>
        <p:sp>
          <p:nvSpPr>
            <p:cNvPr id="53" name="Free-form: Shape 52">
              <a:extLst>
                <a:ext uri="{FF2B5EF4-FFF2-40B4-BE49-F238E27FC236}">
                  <a16:creationId xmlns:a16="http://schemas.microsoft.com/office/drawing/2014/main" id="{3D072132-7344-9B56-71CC-3E8BDB31DE0E}"/>
                </a:ext>
              </a:extLst>
            </p:cNvPr>
            <p:cNvSpPr/>
            <p:nvPr/>
          </p:nvSpPr>
          <p:spPr>
            <a:xfrm>
              <a:off x="160866" y="3319662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Functions</a:t>
              </a:r>
            </a:p>
          </p:txBody>
        </p:sp>
        <p:sp>
          <p:nvSpPr>
            <p:cNvPr id="54" name="Free-form: Shape 53">
              <a:extLst>
                <a:ext uri="{FF2B5EF4-FFF2-40B4-BE49-F238E27FC236}">
                  <a16:creationId xmlns:a16="http://schemas.microsoft.com/office/drawing/2014/main" id="{C7C4BB95-5267-10D9-A62A-5D18C52749BB}"/>
                </a:ext>
              </a:extLst>
            </p:cNvPr>
            <p:cNvSpPr/>
            <p:nvPr/>
          </p:nvSpPr>
          <p:spPr>
            <a:xfrm>
              <a:off x="160866" y="2520915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>
                <a:latin typeface="Google Sans" panose="020B0503030502040204" pitchFamily="34" charset="0"/>
              </a:endParaRPr>
            </a:p>
          </p:txBody>
        </p:sp>
      </p:grpSp>
      <p:sp>
        <p:nvSpPr>
          <p:cNvPr id="55" name="Score">
            <a:extLst>
              <a:ext uri="{FF2B5EF4-FFF2-40B4-BE49-F238E27FC236}">
                <a16:creationId xmlns:a16="http://schemas.microsoft.com/office/drawing/2014/main" id="{3626FFDF-99C5-C57C-8EF2-BB687C507055}"/>
              </a:ext>
            </a:extLst>
          </p:cNvPr>
          <p:cNvSpPr/>
          <p:nvPr/>
        </p:nvSpPr>
        <p:spPr>
          <a:xfrm>
            <a:off x="7366192" y="2568087"/>
            <a:ext cx="1243384" cy="471893"/>
          </a:xfrm>
          <a:custGeom>
            <a:avLst/>
            <a:gdLst>
              <a:gd name="connsiteX0" fmla="*/ 0 w 1243384"/>
              <a:gd name="connsiteY0" fmla="*/ 47189 h 471893"/>
              <a:gd name="connsiteX1" fmla="*/ 47189 w 1243384"/>
              <a:gd name="connsiteY1" fmla="*/ 0 h 471893"/>
              <a:gd name="connsiteX2" fmla="*/ 1196195 w 1243384"/>
              <a:gd name="connsiteY2" fmla="*/ 0 h 471893"/>
              <a:gd name="connsiteX3" fmla="*/ 1243384 w 1243384"/>
              <a:gd name="connsiteY3" fmla="*/ 47189 h 471893"/>
              <a:gd name="connsiteX4" fmla="*/ 1243384 w 1243384"/>
              <a:gd name="connsiteY4" fmla="*/ 424704 h 471893"/>
              <a:gd name="connsiteX5" fmla="*/ 1196195 w 1243384"/>
              <a:gd name="connsiteY5" fmla="*/ 471893 h 471893"/>
              <a:gd name="connsiteX6" fmla="*/ 47189 w 1243384"/>
              <a:gd name="connsiteY6" fmla="*/ 471893 h 471893"/>
              <a:gd name="connsiteX7" fmla="*/ 0 w 1243384"/>
              <a:gd name="connsiteY7" fmla="*/ 424704 h 471893"/>
              <a:gd name="connsiteX8" fmla="*/ 0 w 1243384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3384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1196195" y="0"/>
                </a:lnTo>
                <a:cubicBezTo>
                  <a:pt x="1222257" y="0"/>
                  <a:pt x="1243384" y="21127"/>
                  <a:pt x="1243384" y="47189"/>
                </a:cubicBezTo>
                <a:lnTo>
                  <a:pt x="1243384" y="424704"/>
                </a:lnTo>
                <a:cubicBezTo>
                  <a:pt x="1243384" y="450766"/>
                  <a:pt x="1222257" y="471893"/>
                  <a:pt x="1196195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501" tIns="120501" rIns="120501" bIns="120501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MuseoModerno" pitchFamily="2" charset="0"/>
              </a:rPr>
              <a:t>Score</a:t>
            </a:r>
          </a:p>
        </p:txBody>
      </p:sp>
      <p:sp>
        <p:nvSpPr>
          <p:cNvPr id="56" name="line 1">
            <a:extLst>
              <a:ext uri="{FF2B5EF4-FFF2-40B4-BE49-F238E27FC236}">
                <a16:creationId xmlns:a16="http://schemas.microsoft.com/office/drawing/2014/main" id="{9DE7118C-EBF6-A976-D776-260D66EDFCEB}"/>
              </a:ext>
            </a:extLst>
          </p:cNvPr>
          <p:cNvSpPr/>
          <p:nvPr/>
        </p:nvSpPr>
        <p:spPr>
          <a:xfrm>
            <a:off x="4997260" y="3039980"/>
            <a:ext cx="299062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90624" y="0"/>
                </a:moveTo>
                <a:lnTo>
                  <a:pt x="2990624" y="163435"/>
                </a:lnTo>
                <a:lnTo>
                  <a:pt x="0" y="163435"/>
                </a:lnTo>
                <a:lnTo>
                  <a:pt x="0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Search">
            <a:extLst>
              <a:ext uri="{FF2B5EF4-FFF2-40B4-BE49-F238E27FC236}">
                <a16:creationId xmlns:a16="http://schemas.microsoft.com/office/drawing/2014/main" id="{EC8B0160-3199-F934-7AD5-0540D58AAE0C}"/>
              </a:ext>
            </a:extLst>
          </p:cNvPr>
          <p:cNvSpPr/>
          <p:nvPr/>
        </p:nvSpPr>
        <p:spPr>
          <a:xfrm>
            <a:off x="4484455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Search</a:t>
            </a:r>
          </a:p>
        </p:txBody>
      </p:sp>
      <p:sp>
        <p:nvSpPr>
          <p:cNvPr id="58" name="line 1 1">
            <a:extLst>
              <a:ext uri="{FF2B5EF4-FFF2-40B4-BE49-F238E27FC236}">
                <a16:creationId xmlns:a16="http://schemas.microsoft.com/office/drawing/2014/main" id="{9E70D9CB-9AC6-1157-2C93-7F702A5A3176}"/>
              </a:ext>
            </a:extLst>
          </p:cNvPr>
          <p:cNvSpPr/>
          <p:nvPr/>
        </p:nvSpPr>
        <p:spPr>
          <a:xfrm>
            <a:off x="4077068" y="3838745"/>
            <a:ext cx="920192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20192" y="0"/>
                </a:moveTo>
                <a:lnTo>
                  <a:pt x="920192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School name">
            <a:extLst>
              <a:ext uri="{FF2B5EF4-FFF2-40B4-BE49-F238E27FC236}">
                <a16:creationId xmlns:a16="http://schemas.microsoft.com/office/drawing/2014/main" id="{1A57B03E-4084-B72A-9198-73256068F281}"/>
              </a:ext>
            </a:extLst>
          </p:cNvPr>
          <p:cNvSpPr/>
          <p:nvPr/>
        </p:nvSpPr>
        <p:spPr>
          <a:xfrm>
            <a:off x="3723148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School name</a:t>
            </a:r>
          </a:p>
        </p:txBody>
      </p:sp>
      <p:sp>
        <p:nvSpPr>
          <p:cNvPr id="60" name="line 1 2">
            <a:extLst>
              <a:ext uri="{FF2B5EF4-FFF2-40B4-BE49-F238E27FC236}">
                <a16:creationId xmlns:a16="http://schemas.microsoft.com/office/drawing/2014/main" id="{A9C7D4A2-89E0-B287-5E1F-FBE10243CC14}"/>
              </a:ext>
            </a:extLst>
          </p:cNvPr>
          <p:cNvSpPr/>
          <p:nvPr/>
        </p:nvSpPr>
        <p:spPr>
          <a:xfrm>
            <a:off x="4951540" y="3838745"/>
            <a:ext cx="91440" cy="3468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73444"/>
                </a:lnTo>
                <a:lnTo>
                  <a:pt x="45741" y="173444"/>
                </a:lnTo>
                <a:lnTo>
                  <a:pt x="45741" y="34688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School type">
            <a:extLst>
              <a:ext uri="{FF2B5EF4-FFF2-40B4-BE49-F238E27FC236}">
                <a16:creationId xmlns:a16="http://schemas.microsoft.com/office/drawing/2014/main" id="{DC2FDB94-D2F1-4D88-0FB4-D87E5AE96D75}"/>
              </a:ext>
            </a:extLst>
          </p:cNvPr>
          <p:cNvSpPr/>
          <p:nvPr/>
        </p:nvSpPr>
        <p:spPr>
          <a:xfrm>
            <a:off x="4643362" y="4185633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Google Sans" panose="020B0503030502040204" pitchFamily="34" charset="0"/>
              </a:rPr>
              <a:t>School type</a:t>
            </a:r>
          </a:p>
        </p:txBody>
      </p:sp>
      <p:sp>
        <p:nvSpPr>
          <p:cNvPr id="62" name="line 1 3">
            <a:extLst>
              <a:ext uri="{FF2B5EF4-FFF2-40B4-BE49-F238E27FC236}">
                <a16:creationId xmlns:a16="http://schemas.microsoft.com/office/drawing/2014/main" id="{D11407C9-CD27-2C03-FA0D-C2B712FDA2E3}"/>
              </a:ext>
            </a:extLst>
          </p:cNvPr>
          <p:cNvSpPr/>
          <p:nvPr/>
        </p:nvSpPr>
        <p:spPr>
          <a:xfrm>
            <a:off x="4997260" y="3838745"/>
            <a:ext cx="965444" cy="3493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4673"/>
                </a:lnTo>
                <a:lnTo>
                  <a:pt x="965444" y="174673"/>
                </a:lnTo>
                <a:lnTo>
                  <a:pt x="965444" y="3493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Year">
            <a:extLst>
              <a:ext uri="{FF2B5EF4-FFF2-40B4-BE49-F238E27FC236}">
                <a16:creationId xmlns:a16="http://schemas.microsoft.com/office/drawing/2014/main" id="{D7F3A509-30B7-FCA8-8130-FDCF02F11239}"/>
              </a:ext>
            </a:extLst>
          </p:cNvPr>
          <p:cNvSpPr/>
          <p:nvPr/>
        </p:nvSpPr>
        <p:spPr>
          <a:xfrm>
            <a:off x="5608785" y="4188092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Google Sans" panose="020B0503030502040204" pitchFamily="34" charset="0"/>
              </a:rPr>
              <a:t>Year</a:t>
            </a:r>
          </a:p>
        </p:txBody>
      </p:sp>
      <p:sp>
        <p:nvSpPr>
          <p:cNvPr id="64" name="line 2">
            <a:extLst>
              <a:ext uri="{FF2B5EF4-FFF2-40B4-BE49-F238E27FC236}">
                <a16:creationId xmlns:a16="http://schemas.microsoft.com/office/drawing/2014/main" id="{3A554577-75AA-9A6B-E304-36944D038A16}"/>
              </a:ext>
            </a:extLst>
          </p:cNvPr>
          <p:cNvSpPr/>
          <p:nvPr/>
        </p:nvSpPr>
        <p:spPr>
          <a:xfrm>
            <a:off x="6837644" y="3039980"/>
            <a:ext cx="1150240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50240" y="0"/>
                </a:moveTo>
                <a:lnTo>
                  <a:pt x="1150240" y="163435"/>
                </a:lnTo>
                <a:lnTo>
                  <a:pt x="0" y="163435"/>
                </a:lnTo>
                <a:lnTo>
                  <a:pt x="0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5" name="Suggestion">
            <a:extLst>
              <a:ext uri="{FF2B5EF4-FFF2-40B4-BE49-F238E27FC236}">
                <a16:creationId xmlns:a16="http://schemas.microsoft.com/office/drawing/2014/main" id="{AF63AB2D-8774-89E5-B095-61EC713718E3}"/>
              </a:ext>
            </a:extLst>
          </p:cNvPr>
          <p:cNvSpPr/>
          <p:nvPr/>
        </p:nvSpPr>
        <p:spPr>
          <a:xfrm>
            <a:off x="6324839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Suggestion</a:t>
            </a:r>
          </a:p>
        </p:txBody>
      </p:sp>
      <p:cxnSp>
        <p:nvCxnSpPr>
          <p:cNvPr id="4" name="line 2 1">
            <a:extLst>
              <a:ext uri="{FF2B5EF4-FFF2-40B4-BE49-F238E27FC236}">
                <a16:creationId xmlns:a16="http://schemas.microsoft.com/office/drawing/2014/main" id="{7CB56424-5C4D-CE1A-72E0-B09C70A870D5}"/>
              </a:ext>
            </a:extLst>
          </p:cNvPr>
          <p:cNvCxnSpPr/>
          <p:nvPr/>
        </p:nvCxnSpPr>
        <p:spPr>
          <a:xfrm>
            <a:off x="6837513" y="3838744"/>
            <a:ext cx="0" cy="353132"/>
          </a:xfrm>
          <a:prstGeom prst="line">
            <a:avLst/>
          </a:pr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67" name="Score base">
            <a:extLst>
              <a:ext uri="{FF2B5EF4-FFF2-40B4-BE49-F238E27FC236}">
                <a16:creationId xmlns:a16="http://schemas.microsoft.com/office/drawing/2014/main" id="{0681C37D-E3E0-5690-DA72-578932BB6458}"/>
              </a:ext>
            </a:extLst>
          </p:cNvPr>
          <p:cNvSpPr/>
          <p:nvPr/>
        </p:nvSpPr>
        <p:spPr>
          <a:xfrm>
            <a:off x="6490137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Score base</a:t>
            </a:r>
          </a:p>
        </p:txBody>
      </p:sp>
      <p:sp>
        <p:nvSpPr>
          <p:cNvPr id="68" name="line 3">
            <a:extLst>
              <a:ext uri="{FF2B5EF4-FFF2-40B4-BE49-F238E27FC236}">
                <a16:creationId xmlns:a16="http://schemas.microsoft.com/office/drawing/2014/main" id="{ED5B3726-B58F-BEE7-A943-6B0EB1811F9E}"/>
              </a:ext>
            </a:extLst>
          </p:cNvPr>
          <p:cNvSpPr/>
          <p:nvPr/>
        </p:nvSpPr>
        <p:spPr>
          <a:xfrm>
            <a:off x="7987884" y="3039980"/>
            <a:ext cx="69014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3435"/>
                </a:lnTo>
                <a:lnTo>
                  <a:pt x="690144" y="163435"/>
                </a:lnTo>
                <a:lnTo>
                  <a:pt x="690144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9" name="Analysis and Visual">
            <a:extLst>
              <a:ext uri="{FF2B5EF4-FFF2-40B4-BE49-F238E27FC236}">
                <a16:creationId xmlns:a16="http://schemas.microsoft.com/office/drawing/2014/main" id="{B2C6943A-433C-B6F3-C9C9-8259E67B55A7}"/>
              </a:ext>
            </a:extLst>
          </p:cNvPr>
          <p:cNvSpPr/>
          <p:nvPr/>
        </p:nvSpPr>
        <p:spPr>
          <a:xfrm>
            <a:off x="8062151" y="3366851"/>
            <a:ext cx="1231754" cy="471893"/>
          </a:xfrm>
          <a:custGeom>
            <a:avLst/>
            <a:gdLst>
              <a:gd name="connsiteX0" fmla="*/ 0 w 1231754"/>
              <a:gd name="connsiteY0" fmla="*/ 47189 h 471893"/>
              <a:gd name="connsiteX1" fmla="*/ 47189 w 1231754"/>
              <a:gd name="connsiteY1" fmla="*/ 0 h 471893"/>
              <a:gd name="connsiteX2" fmla="*/ 1184565 w 1231754"/>
              <a:gd name="connsiteY2" fmla="*/ 0 h 471893"/>
              <a:gd name="connsiteX3" fmla="*/ 1231754 w 1231754"/>
              <a:gd name="connsiteY3" fmla="*/ 47189 h 471893"/>
              <a:gd name="connsiteX4" fmla="*/ 1231754 w 1231754"/>
              <a:gd name="connsiteY4" fmla="*/ 424704 h 471893"/>
              <a:gd name="connsiteX5" fmla="*/ 1184565 w 1231754"/>
              <a:gd name="connsiteY5" fmla="*/ 471893 h 471893"/>
              <a:gd name="connsiteX6" fmla="*/ 47189 w 1231754"/>
              <a:gd name="connsiteY6" fmla="*/ 471893 h 471893"/>
              <a:gd name="connsiteX7" fmla="*/ 0 w 1231754"/>
              <a:gd name="connsiteY7" fmla="*/ 424704 h 471893"/>
              <a:gd name="connsiteX8" fmla="*/ 0 w 1231754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1754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1184565" y="0"/>
                </a:lnTo>
                <a:cubicBezTo>
                  <a:pt x="1210627" y="0"/>
                  <a:pt x="1231754" y="21127"/>
                  <a:pt x="1231754" y="47189"/>
                </a:cubicBezTo>
                <a:lnTo>
                  <a:pt x="1231754" y="424704"/>
                </a:lnTo>
                <a:cubicBezTo>
                  <a:pt x="1231754" y="450766"/>
                  <a:pt x="1210627" y="471893"/>
                  <a:pt x="1184565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Analysis &amp; Visualization</a:t>
            </a:r>
          </a:p>
        </p:txBody>
      </p:sp>
      <p:sp>
        <p:nvSpPr>
          <p:cNvPr id="70" name="line 3 1">
            <a:extLst>
              <a:ext uri="{FF2B5EF4-FFF2-40B4-BE49-F238E27FC236}">
                <a16:creationId xmlns:a16="http://schemas.microsoft.com/office/drawing/2014/main" id="{0522A384-622E-5211-6BAA-5D99D02CBE93}"/>
              </a:ext>
            </a:extLst>
          </p:cNvPr>
          <p:cNvSpPr/>
          <p:nvPr/>
        </p:nvSpPr>
        <p:spPr>
          <a:xfrm>
            <a:off x="7757836" y="3838745"/>
            <a:ext cx="920192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20192" y="0"/>
                </a:moveTo>
                <a:lnTo>
                  <a:pt x="920192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combo charts">
            <a:extLst>
              <a:ext uri="{FF2B5EF4-FFF2-40B4-BE49-F238E27FC236}">
                <a16:creationId xmlns:a16="http://schemas.microsoft.com/office/drawing/2014/main" id="{A26C2592-E70F-F82F-150F-8B64AD7CFC09}"/>
              </a:ext>
            </a:extLst>
          </p:cNvPr>
          <p:cNvSpPr/>
          <p:nvPr/>
        </p:nvSpPr>
        <p:spPr>
          <a:xfrm>
            <a:off x="7403916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Combo charts</a:t>
            </a:r>
          </a:p>
        </p:txBody>
      </p:sp>
      <p:sp>
        <p:nvSpPr>
          <p:cNvPr id="72" name="line 3 2">
            <a:extLst>
              <a:ext uri="{FF2B5EF4-FFF2-40B4-BE49-F238E27FC236}">
                <a16:creationId xmlns:a16="http://schemas.microsoft.com/office/drawing/2014/main" id="{A0558625-D7A8-690E-C2F9-C555756C3F2A}"/>
              </a:ext>
            </a:extLst>
          </p:cNvPr>
          <p:cNvSpPr/>
          <p:nvPr/>
        </p:nvSpPr>
        <p:spPr>
          <a:xfrm>
            <a:off x="8632308" y="3838745"/>
            <a:ext cx="91440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3" name="correlational">
            <a:extLst>
              <a:ext uri="{FF2B5EF4-FFF2-40B4-BE49-F238E27FC236}">
                <a16:creationId xmlns:a16="http://schemas.microsoft.com/office/drawing/2014/main" id="{0114CAA6-DF12-52EE-57DA-7A53A2EE0BA6}"/>
              </a:ext>
            </a:extLst>
          </p:cNvPr>
          <p:cNvSpPr/>
          <p:nvPr/>
        </p:nvSpPr>
        <p:spPr>
          <a:xfrm>
            <a:off x="8324108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Correlational comparison</a:t>
            </a:r>
          </a:p>
        </p:txBody>
      </p:sp>
      <p:sp>
        <p:nvSpPr>
          <p:cNvPr id="74" name="line 3 3">
            <a:extLst>
              <a:ext uri="{FF2B5EF4-FFF2-40B4-BE49-F238E27FC236}">
                <a16:creationId xmlns:a16="http://schemas.microsoft.com/office/drawing/2014/main" id="{59169652-921D-7964-7AA5-73A16CEED932}"/>
              </a:ext>
            </a:extLst>
          </p:cNvPr>
          <p:cNvSpPr/>
          <p:nvPr/>
        </p:nvSpPr>
        <p:spPr>
          <a:xfrm>
            <a:off x="8678028" y="3838745"/>
            <a:ext cx="949942" cy="3449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2472"/>
                </a:lnTo>
                <a:lnTo>
                  <a:pt x="949942" y="172472"/>
                </a:lnTo>
                <a:lnTo>
                  <a:pt x="949942" y="34494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5" name="filtering">
            <a:extLst>
              <a:ext uri="{FF2B5EF4-FFF2-40B4-BE49-F238E27FC236}">
                <a16:creationId xmlns:a16="http://schemas.microsoft.com/office/drawing/2014/main" id="{0EBD479B-58E7-2D09-CCEB-544CF900A3EC}"/>
              </a:ext>
            </a:extLst>
          </p:cNvPr>
          <p:cNvSpPr/>
          <p:nvPr/>
        </p:nvSpPr>
        <p:spPr>
          <a:xfrm>
            <a:off x="9274051" y="4183689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Google Sans" panose="020B0503030502040204" pitchFamily="34" charset="0"/>
              </a:rPr>
              <a:t>Filtering </a:t>
            </a:r>
          </a:p>
        </p:txBody>
      </p:sp>
      <p:sp>
        <p:nvSpPr>
          <p:cNvPr id="76" name="lin 4">
            <a:extLst>
              <a:ext uri="{FF2B5EF4-FFF2-40B4-BE49-F238E27FC236}">
                <a16:creationId xmlns:a16="http://schemas.microsoft.com/office/drawing/2014/main" id="{B6D4CAE6-4BCF-37E3-34E1-0B570B26C9F4}"/>
              </a:ext>
            </a:extLst>
          </p:cNvPr>
          <p:cNvSpPr/>
          <p:nvPr/>
        </p:nvSpPr>
        <p:spPr>
          <a:xfrm>
            <a:off x="7987884" y="3039980"/>
            <a:ext cx="299062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3435"/>
                </a:lnTo>
                <a:lnTo>
                  <a:pt x="2990624" y="163435"/>
                </a:lnTo>
                <a:lnTo>
                  <a:pt x="2990624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report">
            <a:extLst>
              <a:ext uri="{FF2B5EF4-FFF2-40B4-BE49-F238E27FC236}">
                <a16:creationId xmlns:a16="http://schemas.microsoft.com/office/drawing/2014/main" id="{C956FB9C-BA28-076C-B690-63592C015F7C}"/>
              </a:ext>
            </a:extLst>
          </p:cNvPr>
          <p:cNvSpPr/>
          <p:nvPr/>
        </p:nvSpPr>
        <p:spPr>
          <a:xfrm>
            <a:off x="10465703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Report</a:t>
            </a:r>
          </a:p>
        </p:txBody>
      </p:sp>
      <p:sp>
        <p:nvSpPr>
          <p:cNvPr id="78" name="line 4 1">
            <a:extLst>
              <a:ext uri="{FF2B5EF4-FFF2-40B4-BE49-F238E27FC236}">
                <a16:creationId xmlns:a16="http://schemas.microsoft.com/office/drawing/2014/main" id="{F346A647-93B1-9383-640E-FA28787CCCD6}"/>
              </a:ext>
            </a:extLst>
          </p:cNvPr>
          <p:cNvSpPr/>
          <p:nvPr/>
        </p:nvSpPr>
        <p:spPr>
          <a:xfrm>
            <a:off x="10518412" y="3838745"/>
            <a:ext cx="460096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0096" y="0"/>
                </a:moveTo>
                <a:lnTo>
                  <a:pt x="460096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Flexible ranking">
            <a:extLst>
              <a:ext uri="{FF2B5EF4-FFF2-40B4-BE49-F238E27FC236}">
                <a16:creationId xmlns:a16="http://schemas.microsoft.com/office/drawing/2014/main" id="{863AB9E4-D520-2D69-CB63-2D86D38FD7B1}"/>
              </a:ext>
            </a:extLst>
          </p:cNvPr>
          <p:cNvSpPr/>
          <p:nvPr/>
        </p:nvSpPr>
        <p:spPr>
          <a:xfrm>
            <a:off x="10164492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Flexible ranking</a:t>
            </a:r>
          </a:p>
        </p:txBody>
      </p:sp>
      <p:sp>
        <p:nvSpPr>
          <p:cNvPr id="80" name="line 2">
            <a:extLst>
              <a:ext uri="{FF2B5EF4-FFF2-40B4-BE49-F238E27FC236}">
                <a16:creationId xmlns:a16="http://schemas.microsoft.com/office/drawing/2014/main" id="{775C3365-4D92-B32A-965C-AA1EB68842E6}"/>
              </a:ext>
            </a:extLst>
          </p:cNvPr>
          <p:cNvSpPr/>
          <p:nvPr/>
        </p:nvSpPr>
        <p:spPr>
          <a:xfrm>
            <a:off x="10978508" y="3838745"/>
            <a:ext cx="460096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65"/>
                </a:lnTo>
                <a:lnTo>
                  <a:pt x="460096" y="176565"/>
                </a:lnTo>
                <a:lnTo>
                  <a:pt x="460096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1" name="general statistics">
            <a:extLst>
              <a:ext uri="{FF2B5EF4-FFF2-40B4-BE49-F238E27FC236}">
                <a16:creationId xmlns:a16="http://schemas.microsoft.com/office/drawing/2014/main" id="{F0CE641D-7885-6624-BC37-1C838B2047AD}"/>
              </a:ext>
            </a:extLst>
          </p:cNvPr>
          <p:cNvSpPr/>
          <p:nvPr/>
        </p:nvSpPr>
        <p:spPr>
          <a:xfrm>
            <a:off x="11084684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General</a:t>
            </a:r>
            <a:r>
              <a:rPr lang="en-US" sz="800" kern="1200" baseline="0" dirty="0">
                <a:latin typeface="MuseoModerno" pitchFamily="2" charset="0"/>
              </a:rPr>
              <a:t> statistics</a:t>
            </a:r>
            <a:endParaRPr lang="en-US" sz="800" kern="1200" dirty="0">
              <a:latin typeface="MuseoModern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D4693-CB96-140E-B0C6-B2702AC71D37}"/>
              </a:ext>
            </a:extLst>
          </p:cNvPr>
          <p:cNvSpPr txBox="1"/>
          <p:nvPr/>
        </p:nvSpPr>
        <p:spPr>
          <a:xfrm>
            <a:off x="815377" y="635115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D13020E-B780-A841-D083-ECE76A84E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0" name="S">
            <a:extLst>
              <a:ext uri="{FF2B5EF4-FFF2-40B4-BE49-F238E27FC236}">
                <a16:creationId xmlns:a16="http://schemas.microsoft.com/office/drawing/2014/main" id="{3794B420-37A5-0348-5BE7-CD307B9FA283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O start">
            <a:extLst>
              <a:ext uri="{FF2B5EF4-FFF2-40B4-BE49-F238E27FC236}">
                <a16:creationId xmlns:a16="http://schemas.microsoft.com/office/drawing/2014/main" id="{48B9570E-FC2F-1AA0-7D51-6D39085E3C92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5" name="O stop">
            <a:extLst>
              <a:ext uri="{FF2B5EF4-FFF2-40B4-BE49-F238E27FC236}">
                <a16:creationId xmlns:a16="http://schemas.microsoft.com/office/drawing/2014/main" id="{45130C13-B1D2-30A7-DC75-466D89CEC83C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9" name="R">
            <a:extLst>
              <a:ext uri="{FF2B5EF4-FFF2-40B4-BE49-F238E27FC236}">
                <a16:creationId xmlns:a16="http://schemas.microsoft.com/office/drawing/2014/main" id="{A1D513EC-1BAE-10E2-9FC6-6913DD795479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2" name="R slidebackground">
            <a:extLst>
              <a:ext uri="{FF2B5EF4-FFF2-40B4-BE49-F238E27FC236}">
                <a16:creationId xmlns:a16="http://schemas.microsoft.com/office/drawing/2014/main" id="{AEE662E1-39E3-330A-57A0-882438687725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E">
            <a:extLst>
              <a:ext uri="{FF2B5EF4-FFF2-40B4-BE49-F238E27FC236}">
                <a16:creationId xmlns:a16="http://schemas.microsoft.com/office/drawing/2014/main" id="{7754CBEE-681E-727D-4A17-21F7E30AAAAF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C start">
            <a:extLst>
              <a:ext uri="{FF2B5EF4-FFF2-40B4-BE49-F238E27FC236}">
                <a16:creationId xmlns:a16="http://schemas.microsoft.com/office/drawing/2014/main" id="{83FC0668-B22F-91C5-8C62-5DE3E9AFAC33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logo 2">
            <a:extLst>
              <a:ext uri="{FF2B5EF4-FFF2-40B4-BE49-F238E27FC236}">
                <a16:creationId xmlns:a16="http://schemas.microsoft.com/office/drawing/2014/main" id="{04922120-891E-FE88-659B-7C2FFD16E781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70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69" grpId="0" animBg="1"/>
      <p:bldP spid="71" grpId="0" animBg="1"/>
      <p:bldP spid="73" grpId="0" animBg="1"/>
      <p:bldP spid="75" grpId="0" animBg="1"/>
      <p:bldP spid="77" grpId="0" animBg="1"/>
      <p:bldP spid="79" grpId="0" animBg="1"/>
      <p:bldP spid="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3352801" y="1302837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800" b="1"/>
              <a:t>SCORE </a:t>
            </a:r>
            <a:r>
              <a:rPr lang="en-US" sz="2800" b="1">
                <a:solidFill>
                  <a:srgbClr val="8FAADC"/>
                </a:solidFill>
              </a:rPr>
              <a:t>administrator</a:t>
            </a:r>
          </a:p>
        </p:txBody>
      </p: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08D9BD78-B949-5911-F37A-A6744A41D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204477"/>
              </p:ext>
            </p:extLst>
          </p:nvPr>
        </p:nvGraphicFramePr>
        <p:xfrm>
          <a:off x="1474430" y="2396924"/>
          <a:ext cx="9243141" cy="21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BF53DC-C6C3-E504-8F63-7513CAA43B5B}"/>
              </a:ext>
            </a:extLst>
          </p:cNvPr>
          <p:cNvSpPr txBox="1"/>
          <p:nvPr/>
        </p:nvSpPr>
        <p:spPr>
          <a:xfrm>
            <a:off x="2842123" y="4805251"/>
            <a:ext cx="6716428" cy="42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</a:rPr>
              <a:t>Update annually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B443F-0BB3-C0A0-1615-3F5CEC106559}"/>
              </a:ext>
            </a:extLst>
          </p:cNvPr>
          <p:cNvSpPr txBox="1"/>
          <p:nvPr/>
        </p:nvSpPr>
        <p:spPr>
          <a:xfrm>
            <a:off x="815377" y="635115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22B98E6-45DA-2B36-EA23-D68D7B102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0" name="S">
            <a:extLst>
              <a:ext uri="{FF2B5EF4-FFF2-40B4-BE49-F238E27FC236}">
                <a16:creationId xmlns:a16="http://schemas.microsoft.com/office/drawing/2014/main" id="{780D3A4B-48AC-A929-B7CB-9310622899F1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O start">
            <a:extLst>
              <a:ext uri="{FF2B5EF4-FFF2-40B4-BE49-F238E27FC236}">
                <a16:creationId xmlns:a16="http://schemas.microsoft.com/office/drawing/2014/main" id="{95D1DB48-99C2-8E3F-EAAC-86334DAE0047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5" name="O stop">
            <a:extLst>
              <a:ext uri="{FF2B5EF4-FFF2-40B4-BE49-F238E27FC236}">
                <a16:creationId xmlns:a16="http://schemas.microsoft.com/office/drawing/2014/main" id="{C9F77CD9-1214-D98B-181B-AEB04742505D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9" name="R">
            <a:extLst>
              <a:ext uri="{FF2B5EF4-FFF2-40B4-BE49-F238E27FC236}">
                <a16:creationId xmlns:a16="http://schemas.microsoft.com/office/drawing/2014/main" id="{6C666259-7F3A-99A3-CC2C-378F3DFE9417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2" name="R slidebackground">
            <a:extLst>
              <a:ext uri="{FF2B5EF4-FFF2-40B4-BE49-F238E27FC236}">
                <a16:creationId xmlns:a16="http://schemas.microsoft.com/office/drawing/2014/main" id="{7C86CA6B-19C9-DB62-6C0A-07F7C66C58ED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E">
            <a:extLst>
              <a:ext uri="{FF2B5EF4-FFF2-40B4-BE49-F238E27FC236}">
                <a16:creationId xmlns:a16="http://schemas.microsoft.com/office/drawing/2014/main" id="{79197600-DDD2-700E-4BFC-AEFE7D54CD9C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C start">
            <a:extLst>
              <a:ext uri="{FF2B5EF4-FFF2-40B4-BE49-F238E27FC236}">
                <a16:creationId xmlns:a16="http://schemas.microsoft.com/office/drawing/2014/main" id="{2D46FEF7-4EAC-675B-A861-C37FE9D691AD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logo 2">
            <a:extLst>
              <a:ext uri="{FF2B5EF4-FFF2-40B4-BE49-F238E27FC236}">
                <a16:creationId xmlns:a16="http://schemas.microsoft.com/office/drawing/2014/main" id="{A6484CAE-6654-686A-0356-D62E794519C3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67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51" grpId="0">
        <p:bldAsOne/>
      </p:bldGraphic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2590800" y="1302837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800" b="1">
                <a:solidFill>
                  <a:srgbClr val="8FAADC"/>
                </a:solidFill>
              </a:rPr>
              <a:t>What languages </a:t>
            </a:r>
            <a:r>
              <a:rPr lang="en-US" sz="2800" b="1"/>
              <a:t>SCORE </a:t>
            </a:r>
            <a:r>
              <a:rPr lang="en-US" sz="2800" b="1">
                <a:solidFill>
                  <a:srgbClr val="8FAADC"/>
                </a:solidFill>
              </a:rPr>
              <a:t>used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B8D87-E7EA-1394-4597-1CB6C28A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" b="97925" l="4053" r="91785">
                        <a14:foregroundMark x1="10186" y1="16183" x2="16429" y2="9129"/>
                        <a14:foregroundMark x1="16429" y1="9129" x2="12596" y2="28631"/>
                        <a14:foregroundMark x1="12596" y1="28631" x2="24535" y2="57676"/>
                        <a14:foregroundMark x1="24535" y1="57676" x2="9310" y2="54357"/>
                        <a14:foregroundMark x1="9310" y1="54357" x2="20920" y2="81743"/>
                        <a14:foregroundMark x1="20920" y1="81743" x2="21468" y2="80913"/>
                        <a14:foregroundMark x1="9529" y1="46888" x2="10296" y2="24066"/>
                        <a14:foregroundMark x1="10296" y1="24066" x2="4600" y2="12033"/>
                        <a14:foregroundMark x1="4600" y1="12033" x2="16539" y2="16183"/>
                        <a14:foregroundMark x1="16539" y1="16183" x2="27054" y2="10788"/>
                        <a14:foregroundMark x1="27054" y1="10788" x2="21687" y2="17842"/>
                        <a14:foregroundMark x1="8215" y1="24896" x2="7338" y2="8299"/>
                        <a14:foregroundMark x1="7338" y1="8299" x2="14239" y2="12863"/>
                        <a14:foregroundMark x1="14239" y1="12863" x2="10843" y2="10373"/>
                        <a14:foregroundMark x1="9639" y1="49793" x2="8762" y2="22407"/>
                        <a14:foregroundMark x1="8762" y1="22407" x2="6353" y2="8299"/>
                        <a14:foregroundMark x1="6353" y1="8299" x2="6353" y2="10788"/>
                        <a14:foregroundMark x1="8324" y1="8299" x2="8324" y2="8299"/>
                        <a14:foregroundMark x1="4710" y1="8714" x2="18072" y2="4564"/>
                        <a14:foregroundMark x1="18072" y1="4564" x2="18182" y2="4979"/>
                        <a14:foregroundMark x1="9639" y1="8299" x2="5586" y2="7469"/>
                        <a14:foregroundMark x1="7558" y1="45643" x2="8215" y2="65145"/>
                        <a14:foregroundMark x1="8215" y1="65145" x2="9529" y2="47303"/>
                        <a14:foregroundMark x1="9529" y1="47303" x2="6243" y2="84647"/>
                        <a14:foregroundMark x1="6243" y1="84647" x2="21030" y2="73859"/>
                        <a14:foregroundMark x1="21030" y1="73859" x2="18620" y2="87552"/>
                        <a14:foregroundMark x1="18620" y1="87552" x2="22344" y2="78838"/>
                        <a14:foregroundMark x1="22344" y1="78838" x2="25958" y2="51867"/>
                        <a14:foregroundMark x1="25958" y1="51867" x2="21358" y2="23237"/>
                        <a14:foregroundMark x1="21358" y1="23237" x2="20920" y2="50622"/>
                        <a14:foregroundMark x1="20920" y1="50622" x2="20153" y2="59751"/>
                        <a14:foregroundMark x1="7119" y1="7469" x2="10515" y2="10373"/>
                        <a14:foregroundMark x1="7777" y1="7054" x2="9419" y2="7884"/>
                        <a14:foregroundMark x1="5696" y1="9129" x2="6024" y2="7884"/>
                        <a14:foregroundMark x1="8324" y1="9544" x2="7119" y2="7469"/>
                        <a14:foregroundMark x1="5805" y1="7469" x2="767" y2="2905"/>
                        <a14:foregroundMark x1="767" y1="2905" x2="6134" y2="4979"/>
                        <a14:foregroundMark x1="6134" y1="4979" x2="9639" y2="415"/>
                        <a14:foregroundMark x1="7448" y1="11618" x2="4053" y2="56432"/>
                        <a14:foregroundMark x1="4053" y1="56432" x2="9639" y2="43154"/>
                        <a14:foregroundMark x1="9639" y1="43154" x2="9858" y2="69295"/>
                        <a14:foregroundMark x1="9858" y1="69295" x2="6791" y2="80913"/>
                        <a14:foregroundMark x1="6791" y1="80913" x2="20920" y2="87552"/>
                        <a14:foregroundMark x1="20920" y1="87552" x2="25301" y2="67635"/>
                        <a14:foregroundMark x1="25301" y1="67635" x2="25082" y2="23651"/>
                        <a14:foregroundMark x1="25082" y1="23651" x2="26835" y2="16598"/>
                        <a14:foregroundMark x1="8653" y1="85062" x2="22234" y2="89627"/>
                        <a14:foregroundMark x1="22234" y1="89627" x2="16429" y2="85062"/>
                        <a14:foregroundMark x1="16429" y1="85062" x2="23220" y2="81328"/>
                        <a14:foregroundMark x1="23220" y1="81328" x2="25411" y2="81743"/>
                        <a14:foregroundMark x1="10186" y1="87137" x2="11062" y2="83402"/>
                        <a14:foregroundMark x1="11939" y1="84647" x2="22125" y2="88797"/>
                        <a14:foregroundMark x1="22125" y1="88797" x2="26506" y2="81743"/>
                        <a14:foregroundMark x1="26506" y1="81743" x2="24973" y2="75519"/>
                        <a14:foregroundMark x1="24754" y1="85062" x2="25082" y2="87967"/>
                        <a14:foregroundMark x1="22344" y1="89212" x2="9858" y2="86307"/>
                        <a14:foregroundMark x1="9529" y1="89212" x2="20263" y2="94191"/>
                        <a14:foregroundMark x1="10296" y1="89212" x2="17087" y2="84232"/>
                        <a14:foregroundMark x1="8653" y1="90041" x2="14129" y2="98340"/>
                        <a14:foregroundMark x1="14129" y1="98340" x2="14129" y2="98340"/>
                        <a14:foregroundMark x1="12815" y1="94606" x2="15334" y2="95021"/>
                        <a14:foregroundMark x1="26506" y1="87967" x2="25520" y2="87137"/>
                        <a14:foregroundMark x1="23439" y1="87967" x2="25082" y2="78423"/>
                        <a14:foregroundMark x1="26068" y1="75519" x2="25958" y2="92531"/>
                        <a14:foregroundMark x1="24644" y1="75934" x2="26835" y2="58506"/>
                        <a14:foregroundMark x1="26835" y1="58506" x2="26068" y2="46058"/>
                        <a14:foregroundMark x1="18839" y1="2490" x2="36473" y2="13693"/>
                        <a14:foregroundMark x1="56407" y1="19917" x2="56757" y2="35506"/>
                        <a14:foregroundMark x1="54012" y1="57563" x2="49288" y2="55602"/>
                        <a14:foregroundMark x1="49288" y1="55602" x2="47097" y2="40249"/>
                        <a14:foregroundMark x1="47097" y1="40249" x2="47645" y2="54357"/>
                        <a14:foregroundMark x1="48959" y1="27801" x2="49179" y2="61411"/>
                        <a14:foregroundMark x1="49179" y1="61411" x2="47645" y2="65560"/>
                        <a14:foregroundMark x1="43483" y1="29046" x2="44469" y2="70539"/>
                        <a14:foregroundMark x1="44359" y1="40664" x2="45564" y2="75519"/>
                        <a14:foregroundMark x1="47317" y1="30290" x2="50712" y2="53942"/>
                        <a14:foregroundMark x1="50712" y1="36929" x2="50931" y2="75934"/>
                        <a14:foregroundMark x1="85652" y1="39419" x2="91895" y2="36929"/>
                        <a14:foregroundMark x1="91895" y1="36929" x2="90909" y2="94606"/>
                        <a14:foregroundMark x1="90909" y1="94606" x2="91785" y2="69295"/>
                        <a14:backgroundMark x1="56407" y1="49378" x2="56298" y2="63071"/>
                        <a14:backgroundMark x1="56407" y1="35685" x2="57284" y2="60166"/>
                        <a14:backgroundMark x1="53341" y1="52697" x2="53560" y2="54357"/>
                        <a14:backgroundMark x1="53231" y1="49793" x2="53231" y2="51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8076" y="2269572"/>
            <a:ext cx="11195848" cy="295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cover 1 arrows" hidden="1">
            <a:extLst>
              <a:ext uri="{FF2B5EF4-FFF2-40B4-BE49-F238E27FC236}">
                <a16:creationId xmlns:a16="http://schemas.microsoft.com/office/drawing/2014/main" id="{19E4947D-C70C-E045-DB20-2E491A8759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33775" y="2410691"/>
            <a:ext cx="1686618" cy="3144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 useBgFill="1">
        <p:nvSpPr>
          <p:cNvPr id="4" name="cover 2 arrows" hidden="1">
            <a:extLst>
              <a:ext uri="{FF2B5EF4-FFF2-40B4-BE49-F238E27FC236}">
                <a16:creationId xmlns:a16="http://schemas.microsoft.com/office/drawing/2014/main" id="{DE97551D-0EE7-711E-14A3-B4079E3D37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35486" y="3739728"/>
            <a:ext cx="780381" cy="46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B7EB4-1072-03EE-4F78-BE04782CF2B7}"/>
              </a:ext>
            </a:extLst>
          </p:cNvPr>
          <p:cNvCxnSpPr>
            <a:cxnSpLocks/>
          </p:cNvCxnSpPr>
          <p:nvPr/>
        </p:nvCxnSpPr>
        <p:spPr>
          <a:xfrm flipV="1">
            <a:off x="3652850" y="4276725"/>
            <a:ext cx="1567543" cy="449345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61738F-12D7-8DA2-C4DA-21DB22BC0D7C}"/>
              </a:ext>
            </a:extLst>
          </p:cNvPr>
          <p:cNvCxnSpPr>
            <a:cxnSpLocks/>
          </p:cNvCxnSpPr>
          <p:nvPr/>
        </p:nvCxnSpPr>
        <p:spPr>
          <a:xfrm>
            <a:off x="3652850" y="3811477"/>
            <a:ext cx="1567543" cy="0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6C715A-1D23-606C-F596-9755D2F2280F}"/>
              </a:ext>
            </a:extLst>
          </p:cNvPr>
          <p:cNvCxnSpPr>
            <a:cxnSpLocks/>
          </p:cNvCxnSpPr>
          <p:nvPr/>
        </p:nvCxnSpPr>
        <p:spPr>
          <a:xfrm>
            <a:off x="3652850" y="2798176"/>
            <a:ext cx="1567543" cy="548054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D5C88D-A6D1-5BD5-585F-F1E2F01E7FA4}"/>
              </a:ext>
            </a:extLst>
          </p:cNvPr>
          <p:cNvCxnSpPr>
            <a:cxnSpLocks/>
          </p:cNvCxnSpPr>
          <p:nvPr/>
        </p:nvCxnSpPr>
        <p:spPr>
          <a:xfrm>
            <a:off x="6335486" y="3798677"/>
            <a:ext cx="780381" cy="0"/>
          </a:xfrm>
          <a:prstGeom prst="straightConnector1">
            <a:avLst/>
          </a:prstGeom>
          <a:ln w="76200" cap="rnd">
            <a:solidFill>
              <a:srgbClr val="A6A6A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1C61A4-91D5-DEBB-67A1-3E1CA5F94BFC}"/>
              </a:ext>
            </a:extLst>
          </p:cNvPr>
          <p:cNvSpPr txBox="1"/>
          <p:nvPr/>
        </p:nvSpPr>
        <p:spPr>
          <a:xfrm>
            <a:off x="815377" y="635115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52BA7DE-C19C-4669-9476-8121064BD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5" name="S">
            <a:extLst>
              <a:ext uri="{FF2B5EF4-FFF2-40B4-BE49-F238E27FC236}">
                <a16:creationId xmlns:a16="http://schemas.microsoft.com/office/drawing/2014/main" id="{04C8B9A4-26F9-6979-6717-8E5047F4539D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9" name="O start">
            <a:extLst>
              <a:ext uri="{FF2B5EF4-FFF2-40B4-BE49-F238E27FC236}">
                <a16:creationId xmlns:a16="http://schemas.microsoft.com/office/drawing/2014/main" id="{57FFC93E-15E1-D21A-B3D2-5EE70B9E65A0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2" name="O stop">
            <a:extLst>
              <a:ext uri="{FF2B5EF4-FFF2-40B4-BE49-F238E27FC236}">
                <a16:creationId xmlns:a16="http://schemas.microsoft.com/office/drawing/2014/main" id="{30F144FD-124F-2BCF-99FB-A1EF35E0F69C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R">
            <a:extLst>
              <a:ext uri="{FF2B5EF4-FFF2-40B4-BE49-F238E27FC236}">
                <a16:creationId xmlns:a16="http://schemas.microsoft.com/office/drawing/2014/main" id="{FA9BBD83-AE19-DB34-3E90-9BCDCDC9581F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8" name="R slidebackground">
            <a:extLst>
              <a:ext uri="{FF2B5EF4-FFF2-40B4-BE49-F238E27FC236}">
                <a16:creationId xmlns:a16="http://schemas.microsoft.com/office/drawing/2014/main" id="{0E678683-61D1-D9A0-3AA7-8CDCFF7818F6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0" name="E">
            <a:extLst>
              <a:ext uri="{FF2B5EF4-FFF2-40B4-BE49-F238E27FC236}">
                <a16:creationId xmlns:a16="http://schemas.microsoft.com/office/drawing/2014/main" id="{42F78653-AA79-1871-4DCC-7C245356E4D3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2" name="C start">
            <a:extLst>
              <a:ext uri="{FF2B5EF4-FFF2-40B4-BE49-F238E27FC236}">
                <a16:creationId xmlns:a16="http://schemas.microsoft.com/office/drawing/2014/main" id="{D263BCA0-1523-C89F-5AAA-E8A96E847C30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5" name="logo 2">
            <a:extLst>
              <a:ext uri="{FF2B5EF4-FFF2-40B4-BE49-F238E27FC236}">
                <a16:creationId xmlns:a16="http://schemas.microsoft.com/office/drawing/2014/main" id="{0115F730-BC42-C465-28DF-C8E18959AF3A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1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69CC8E-6F9C-4D29-8D38-54405817E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93890"/>
              </p:ext>
            </p:extLst>
          </p:nvPr>
        </p:nvGraphicFramePr>
        <p:xfrm>
          <a:off x="659964" y="2126190"/>
          <a:ext cx="5577323" cy="393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249">
                  <a:extLst>
                    <a:ext uri="{9D8B030D-6E8A-4147-A177-3AD203B41FA5}">
                      <a16:colId xmlns:a16="http://schemas.microsoft.com/office/drawing/2014/main" val="3678160198"/>
                    </a:ext>
                  </a:extLst>
                </a:gridCol>
                <a:gridCol w="1265988">
                  <a:extLst>
                    <a:ext uri="{9D8B030D-6E8A-4147-A177-3AD203B41FA5}">
                      <a16:colId xmlns:a16="http://schemas.microsoft.com/office/drawing/2014/main" val="3002697108"/>
                    </a:ext>
                  </a:extLst>
                </a:gridCol>
                <a:gridCol w="3575086">
                  <a:extLst>
                    <a:ext uri="{9D8B030D-6E8A-4147-A177-3AD203B41FA5}">
                      <a16:colId xmlns:a16="http://schemas.microsoft.com/office/drawing/2014/main" val="2881854489"/>
                    </a:ext>
                  </a:extLst>
                </a:gridCol>
              </a:tblGrid>
              <a:tr h="30818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Google Sans" panose="020B0503030502040204" pitchFamily="34" charset="0"/>
                        </a:rPr>
                        <a:t>Interface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727031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31596"/>
                  </a:ext>
                </a:extLst>
              </a:tr>
              <a:tr h="1820333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Send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9889"/>
                  </a:ext>
                </a:extLst>
              </a:tr>
              <a:tr h="145626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Receive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100" dirty="0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41840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65BD8C-501D-4D98-B3D6-E40B9596E8B6}"/>
              </a:ext>
            </a:extLst>
          </p:cNvPr>
          <p:cNvSpPr/>
          <p:nvPr/>
        </p:nvSpPr>
        <p:spPr>
          <a:xfrm>
            <a:off x="1746344" y="3117977"/>
            <a:ext cx="1056221" cy="3782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School 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A6F483-31A8-4508-A829-094B4695D344}"/>
              </a:ext>
            </a:extLst>
          </p:cNvPr>
          <p:cNvSpPr/>
          <p:nvPr/>
        </p:nvSpPr>
        <p:spPr>
          <a:xfrm>
            <a:off x="1746345" y="3952664"/>
            <a:ext cx="990600" cy="2201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Scores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A14ADF-4DCE-4FA8-9095-A9097768B343}"/>
              </a:ext>
            </a:extLst>
          </p:cNvPr>
          <p:cNvSpPr/>
          <p:nvPr/>
        </p:nvSpPr>
        <p:spPr>
          <a:xfrm>
            <a:off x="3371941" y="2980480"/>
            <a:ext cx="1172636" cy="6557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Search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Analyse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362259-BD7A-4768-A1E6-AE1858B2EA8F}"/>
              </a:ext>
            </a:extLst>
          </p:cNvPr>
          <p:cNvSpPr/>
          <p:nvPr/>
        </p:nvSpPr>
        <p:spPr>
          <a:xfrm>
            <a:off x="3371940" y="3873290"/>
            <a:ext cx="1172637" cy="3788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Suggest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ABF6C7D-DFAF-48F8-9D99-344EA68C6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35220"/>
              </p:ext>
            </p:extLst>
          </p:nvPr>
        </p:nvGraphicFramePr>
        <p:xfrm>
          <a:off x="6581438" y="2109257"/>
          <a:ext cx="2795743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9">
                  <a:extLst>
                    <a:ext uri="{9D8B030D-6E8A-4147-A177-3AD203B41FA5}">
                      <a16:colId xmlns:a16="http://schemas.microsoft.com/office/drawing/2014/main" val="1981532222"/>
                    </a:ext>
                  </a:extLst>
                </a:gridCol>
                <a:gridCol w="1453444">
                  <a:extLst>
                    <a:ext uri="{9D8B030D-6E8A-4147-A177-3AD203B41FA5}">
                      <a16:colId xmlns:a16="http://schemas.microsoft.com/office/drawing/2014/main" val="162051285"/>
                    </a:ext>
                  </a:extLst>
                </a:gridCol>
              </a:tblGrid>
              <a:tr h="29972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MuseoModerno" pitchFamily="2" charset="0"/>
                        </a:rPr>
                        <a:t>Data processing</a:t>
                      </a:r>
                      <a:endParaRPr lang="en-US" sz="1100" dirty="0">
                        <a:latin typeface="MuseoModerno" pitchFamily="2" charset="0"/>
                      </a:endParaRPr>
                    </a:p>
                  </a:txBody>
                  <a:tcPr anchor="ctr">
                    <a:solidFill>
                      <a:srgbClr val="F094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350240"/>
                  </a:ext>
                </a:extLst>
              </a:tr>
              <a:tr h="373461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Process (</a:t>
                      </a:r>
                      <a:r>
                        <a:rPr lang="en-US" sz="1100" b="1" err="1">
                          <a:latin typeface="Google Sans" panose="020B0503030502040204" pitchFamily="34" charset="0"/>
                        </a:rPr>
                        <a:t>Javascript</a:t>
                      </a:r>
                      <a:r>
                        <a:rPr lang="en-US" sz="1100" b="1">
                          <a:latin typeface="Google Sans" panose="020B050303050204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Database interactions (PHP)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90766"/>
                  </a:ext>
                </a:extLst>
              </a:tr>
              <a:tr h="1729467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294731"/>
                  </a:ext>
                </a:extLst>
              </a:tr>
              <a:tr h="1492946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6495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F3481-8FB0-4E28-8AA0-83C96BC7D4D5}"/>
              </a:ext>
            </a:extLst>
          </p:cNvPr>
          <p:cNvSpPr/>
          <p:nvPr/>
        </p:nvSpPr>
        <p:spPr>
          <a:xfrm>
            <a:off x="6729250" y="3406539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&amp; Pack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96D184-DDC7-4864-971B-23F037B87255}"/>
              </a:ext>
            </a:extLst>
          </p:cNvPr>
          <p:cNvSpPr/>
          <p:nvPr/>
        </p:nvSpPr>
        <p:spPr>
          <a:xfrm>
            <a:off x="8080676" y="3406540"/>
            <a:ext cx="1153585" cy="589920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Post requirements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995BF98F-AF3E-41FB-B45D-833923E4D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64731"/>
              </p:ext>
            </p:extLst>
          </p:nvPr>
        </p:nvGraphicFramePr>
        <p:xfrm>
          <a:off x="9745608" y="2088303"/>
          <a:ext cx="1600200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860370113"/>
                    </a:ext>
                  </a:extLst>
                </a:gridCol>
              </a:tblGrid>
              <a:tr h="29972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Google Sans" panose="020B0503030502040204" pitchFamily="34" charset="0"/>
                        </a:rPr>
                        <a:t>Database server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45842"/>
                  </a:ext>
                </a:extLst>
              </a:tr>
              <a:tr h="3649133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51248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72BF8A6-1533-4F81-A21D-683ABD7ABD15}"/>
              </a:ext>
            </a:extLst>
          </p:cNvPr>
          <p:cNvSpPr/>
          <p:nvPr/>
        </p:nvSpPr>
        <p:spPr>
          <a:xfrm>
            <a:off x="9968915" y="3975484"/>
            <a:ext cx="1153585" cy="5899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- Run MySQL queries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312453-14D0-4D06-987F-E50361816EB2}"/>
              </a:ext>
            </a:extLst>
          </p:cNvPr>
          <p:cNvSpPr/>
          <p:nvPr/>
        </p:nvSpPr>
        <p:spPr>
          <a:xfrm>
            <a:off x="8050051" y="4843394"/>
            <a:ext cx="1153585" cy="78824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Receive packed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Unpack and handle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E3AB5EC-9137-4D70-BF6E-7DC4CD6B1934}"/>
              </a:ext>
            </a:extLst>
          </p:cNvPr>
          <p:cNvSpPr/>
          <p:nvPr/>
        </p:nvSpPr>
        <p:spPr>
          <a:xfrm>
            <a:off x="6729250" y="4924144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Insert figures into tables, graphs.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269F68-D888-4ABC-91D1-C6AF58BC84C1}"/>
              </a:ext>
            </a:extLst>
          </p:cNvPr>
          <p:cNvSpPr/>
          <p:nvPr/>
        </p:nvSpPr>
        <p:spPr>
          <a:xfrm>
            <a:off x="4110644" y="4903771"/>
            <a:ext cx="1843421" cy="6764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Colorize, stylize tables, graphs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layout and UI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78F60-85E2-413D-9822-8368CBDA12A2}"/>
              </a:ext>
            </a:extLst>
          </p:cNvPr>
          <p:cNvSpPr txBox="1"/>
          <p:nvPr/>
        </p:nvSpPr>
        <p:spPr>
          <a:xfrm>
            <a:off x="4343544" y="5615727"/>
            <a:ext cx="1262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HTML, CSS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C54CE3-0914-4F8E-A7E0-7034A60B66A8}"/>
              </a:ext>
            </a:extLst>
          </p:cNvPr>
          <p:cNvSpPr/>
          <p:nvPr/>
        </p:nvSpPr>
        <p:spPr>
          <a:xfrm>
            <a:off x="2022017" y="4903771"/>
            <a:ext cx="1599154" cy="6764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Website appearance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FF27F6-5B8C-41B5-9664-B8BFC8EC26F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802565" y="3307099"/>
            <a:ext cx="569376" cy="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8DDC8E-34E3-4674-A9FD-D2498E529587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736945" y="4062731"/>
            <a:ext cx="6349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700096-ABB3-4DFE-92D4-C5695DDBAF14}"/>
              </a:ext>
            </a:extLst>
          </p:cNvPr>
          <p:cNvCxnSpPr>
            <a:endCxn id="22" idx="1"/>
          </p:cNvCxnSpPr>
          <p:nvPr/>
        </p:nvCxnSpPr>
        <p:spPr>
          <a:xfrm>
            <a:off x="7794924" y="3701500"/>
            <a:ext cx="285752" cy="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7FD32F2-BA5B-46F8-BB67-CCC69B93555C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9234261" y="3701500"/>
            <a:ext cx="734654" cy="568944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90694C-82C3-4F9D-A28A-BD1E3E277718}"/>
              </a:ext>
            </a:extLst>
          </p:cNvPr>
          <p:cNvCxnSpPr>
            <a:stCxn id="26" idx="1"/>
            <a:endCxn id="27" idx="3"/>
          </p:cNvCxnSpPr>
          <p:nvPr/>
        </p:nvCxnSpPr>
        <p:spPr>
          <a:xfrm flipH="1">
            <a:off x="9203636" y="4270444"/>
            <a:ext cx="765279" cy="967073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3048D7-859C-446C-89C9-7942EF9461F8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flipH="1" flipV="1">
            <a:off x="7770648" y="5237516"/>
            <a:ext cx="279403" cy="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96E88-A2AF-40EB-9DE9-7498038B9BC6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5954065" y="5237516"/>
            <a:ext cx="775185" cy="447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6CA7F8-674D-46DF-B31A-EDDE2B999A58}"/>
              </a:ext>
            </a:extLst>
          </p:cNvPr>
          <p:cNvCxnSpPr>
            <a:cxnSpLocks/>
          </p:cNvCxnSpPr>
          <p:nvPr/>
        </p:nvCxnSpPr>
        <p:spPr>
          <a:xfrm>
            <a:off x="4900205" y="3702373"/>
            <a:ext cx="1827854" cy="1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21FCE6-DE85-41B3-A2A0-E439915F2D2B}"/>
              </a:ext>
            </a:extLst>
          </p:cNvPr>
          <p:cNvCxnSpPr>
            <a:cxnSpLocks/>
          </p:cNvCxnSpPr>
          <p:nvPr/>
        </p:nvCxnSpPr>
        <p:spPr>
          <a:xfrm flipV="1">
            <a:off x="4544577" y="3705972"/>
            <a:ext cx="359834" cy="35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2ADDD4-C70D-4AC9-9CEB-67DB75A3ECC3}"/>
              </a:ext>
            </a:extLst>
          </p:cNvPr>
          <p:cNvCxnSpPr>
            <a:stCxn id="9" idx="3"/>
          </p:cNvCxnSpPr>
          <p:nvPr/>
        </p:nvCxnSpPr>
        <p:spPr>
          <a:xfrm>
            <a:off x="4544577" y="3308351"/>
            <a:ext cx="359834" cy="39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BAE08E-41BE-44B1-B141-0F978FAC344D}"/>
              </a:ext>
            </a:extLst>
          </p:cNvPr>
          <p:cNvCxnSpPr>
            <a:stCxn id="30" idx="1"/>
            <a:endCxn id="32" idx="3"/>
          </p:cNvCxnSpPr>
          <p:nvPr/>
        </p:nvCxnSpPr>
        <p:spPr>
          <a:xfrm flipH="1">
            <a:off x="3621171" y="5241987"/>
            <a:ext cx="48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376620-C31E-469C-9BAB-69EE4DC78ED6}"/>
              </a:ext>
            </a:extLst>
          </p:cNvPr>
          <p:cNvSpPr txBox="1"/>
          <p:nvPr/>
        </p:nvSpPr>
        <p:spPr>
          <a:xfrm>
            <a:off x="4997512" y="3415615"/>
            <a:ext cx="123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Served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111324" y="1302837"/>
            <a:ext cx="396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8FAADC"/>
                </a:solidFill>
                <a:latin typeface="Google Sans" panose="020B0503030502040204" pitchFamily="34" charset="0"/>
              </a:rPr>
              <a:t>How</a:t>
            </a:r>
            <a:r>
              <a:rPr lang="en-US" sz="2800" b="1">
                <a:solidFill>
                  <a:srgbClr val="2F5597"/>
                </a:solidFill>
                <a:latin typeface="Google Sans" panose="020B0503030502040204" pitchFamily="34" charset="0"/>
              </a:rPr>
              <a:t> SCORE </a:t>
            </a:r>
            <a:r>
              <a:rPr lang="en-US" sz="2800" b="1">
                <a:solidFill>
                  <a:srgbClr val="8FAADC"/>
                </a:solidFill>
                <a:latin typeface="Google Sans" panose="020B0503030502040204" pitchFamily="34" charset="0"/>
              </a:rPr>
              <a:t>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02835-3ED7-E32B-38DF-4F95FD763C5B}"/>
              </a:ext>
            </a:extLst>
          </p:cNvPr>
          <p:cNvSpPr txBox="1"/>
          <p:nvPr/>
        </p:nvSpPr>
        <p:spPr>
          <a:xfrm>
            <a:off x="815377" y="635115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D7FDD37-0C52-F79B-08DC-BE8A00A74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9" name="S">
            <a:extLst>
              <a:ext uri="{FF2B5EF4-FFF2-40B4-BE49-F238E27FC236}">
                <a16:creationId xmlns:a16="http://schemas.microsoft.com/office/drawing/2014/main" id="{6567DC7C-3E41-1D26-75EE-6108893F24D1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O start">
            <a:extLst>
              <a:ext uri="{FF2B5EF4-FFF2-40B4-BE49-F238E27FC236}">
                <a16:creationId xmlns:a16="http://schemas.microsoft.com/office/drawing/2014/main" id="{DEC75405-517C-39BF-1F03-366955E09479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8" name="O stop">
            <a:extLst>
              <a:ext uri="{FF2B5EF4-FFF2-40B4-BE49-F238E27FC236}">
                <a16:creationId xmlns:a16="http://schemas.microsoft.com/office/drawing/2014/main" id="{E8D13EE6-9A96-CB8B-5A8A-79CA604382D1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3" name="R">
            <a:extLst>
              <a:ext uri="{FF2B5EF4-FFF2-40B4-BE49-F238E27FC236}">
                <a16:creationId xmlns:a16="http://schemas.microsoft.com/office/drawing/2014/main" id="{369D7A1A-F4C0-85FB-9076-73F3008BF481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45" name="R slidebackground">
            <a:extLst>
              <a:ext uri="{FF2B5EF4-FFF2-40B4-BE49-F238E27FC236}">
                <a16:creationId xmlns:a16="http://schemas.microsoft.com/office/drawing/2014/main" id="{7A2E0BAF-2958-6949-CB7D-6D44C7FE1A45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7" name="E">
            <a:extLst>
              <a:ext uri="{FF2B5EF4-FFF2-40B4-BE49-F238E27FC236}">
                <a16:creationId xmlns:a16="http://schemas.microsoft.com/office/drawing/2014/main" id="{FA8F3EEB-C92C-BADA-51FD-85107D05F791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9" name="C start">
            <a:extLst>
              <a:ext uri="{FF2B5EF4-FFF2-40B4-BE49-F238E27FC236}">
                <a16:creationId xmlns:a16="http://schemas.microsoft.com/office/drawing/2014/main" id="{5366778B-22C4-1F62-E91C-CD84C2128301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1" name="logo 2">
            <a:extLst>
              <a:ext uri="{FF2B5EF4-FFF2-40B4-BE49-F238E27FC236}">
                <a16:creationId xmlns:a16="http://schemas.microsoft.com/office/drawing/2014/main" id="{4775717B-B3FA-8707-E6EE-B13B944D5D94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 animBg="1"/>
      <p:bldP spid="22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800" b="1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A0E6E-A78D-3122-EED5-0D70EC1A8FB1}"/>
              </a:ext>
            </a:extLst>
          </p:cNvPr>
          <p:cNvSpPr txBox="1"/>
          <p:nvPr/>
        </p:nvSpPr>
        <p:spPr>
          <a:xfrm>
            <a:off x="815377" y="635115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1D3171E-9897-CF10-D861-4FCC51DA1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9" name="S">
            <a:extLst>
              <a:ext uri="{FF2B5EF4-FFF2-40B4-BE49-F238E27FC236}">
                <a16:creationId xmlns:a16="http://schemas.microsoft.com/office/drawing/2014/main" id="{B17E0D4A-02CB-F505-2376-03A9B132FFE1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O start">
            <a:extLst>
              <a:ext uri="{FF2B5EF4-FFF2-40B4-BE49-F238E27FC236}">
                <a16:creationId xmlns:a16="http://schemas.microsoft.com/office/drawing/2014/main" id="{31F5B2AE-5E18-0AD9-B3A7-440623E14C95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4" name="O stop">
            <a:extLst>
              <a:ext uri="{FF2B5EF4-FFF2-40B4-BE49-F238E27FC236}">
                <a16:creationId xmlns:a16="http://schemas.microsoft.com/office/drawing/2014/main" id="{3EE9B7F1-ADE2-BB7A-2945-AEE97C0A7061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R">
            <a:extLst>
              <a:ext uri="{FF2B5EF4-FFF2-40B4-BE49-F238E27FC236}">
                <a16:creationId xmlns:a16="http://schemas.microsoft.com/office/drawing/2014/main" id="{032D7E17-6C35-5BA7-E862-3D4BB3EA72E0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R slidebackground">
            <a:extLst>
              <a:ext uri="{FF2B5EF4-FFF2-40B4-BE49-F238E27FC236}">
                <a16:creationId xmlns:a16="http://schemas.microsoft.com/office/drawing/2014/main" id="{ADC0BA6C-0CF3-C8F1-6F64-D673C700877E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>
            <a:extLst>
              <a:ext uri="{FF2B5EF4-FFF2-40B4-BE49-F238E27FC236}">
                <a16:creationId xmlns:a16="http://schemas.microsoft.com/office/drawing/2014/main" id="{7C8A146B-F6CF-45BF-B57C-2F9E5C6B0E18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C start">
            <a:extLst>
              <a:ext uri="{FF2B5EF4-FFF2-40B4-BE49-F238E27FC236}">
                <a16:creationId xmlns:a16="http://schemas.microsoft.com/office/drawing/2014/main" id="{99F4F82A-F9B3-CF7E-7475-45A194611BF5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logo 2">
            <a:extLst>
              <a:ext uri="{FF2B5EF4-FFF2-40B4-BE49-F238E27FC236}">
                <a16:creationId xmlns:a16="http://schemas.microsoft.com/office/drawing/2014/main" id="{A5FA996B-FC1D-A2A0-0634-E6EFF83BFFF9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33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800" b="1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A0E6E-A78D-3122-EED5-0D70EC1A8FB1}"/>
              </a:ext>
            </a:extLst>
          </p:cNvPr>
          <p:cNvSpPr txBox="1"/>
          <p:nvPr/>
        </p:nvSpPr>
        <p:spPr>
          <a:xfrm>
            <a:off x="815377" y="635115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1D3171E-9897-CF10-D861-4FCC51DA1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9" name="S">
            <a:extLst>
              <a:ext uri="{FF2B5EF4-FFF2-40B4-BE49-F238E27FC236}">
                <a16:creationId xmlns:a16="http://schemas.microsoft.com/office/drawing/2014/main" id="{B17E0D4A-02CB-F505-2376-03A9B132FFE1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O start">
            <a:extLst>
              <a:ext uri="{FF2B5EF4-FFF2-40B4-BE49-F238E27FC236}">
                <a16:creationId xmlns:a16="http://schemas.microsoft.com/office/drawing/2014/main" id="{31F5B2AE-5E18-0AD9-B3A7-440623E14C95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4" name="O stop">
            <a:extLst>
              <a:ext uri="{FF2B5EF4-FFF2-40B4-BE49-F238E27FC236}">
                <a16:creationId xmlns:a16="http://schemas.microsoft.com/office/drawing/2014/main" id="{3EE9B7F1-ADE2-BB7A-2945-AEE97C0A7061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R">
            <a:extLst>
              <a:ext uri="{FF2B5EF4-FFF2-40B4-BE49-F238E27FC236}">
                <a16:creationId xmlns:a16="http://schemas.microsoft.com/office/drawing/2014/main" id="{032D7E17-6C35-5BA7-E862-3D4BB3EA72E0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R slidebackground">
            <a:extLst>
              <a:ext uri="{FF2B5EF4-FFF2-40B4-BE49-F238E27FC236}">
                <a16:creationId xmlns:a16="http://schemas.microsoft.com/office/drawing/2014/main" id="{ADC0BA6C-0CF3-C8F1-6F64-D673C700877E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>
            <a:extLst>
              <a:ext uri="{FF2B5EF4-FFF2-40B4-BE49-F238E27FC236}">
                <a16:creationId xmlns:a16="http://schemas.microsoft.com/office/drawing/2014/main" id="{7C8A146B-F6CF-45BF-B57C-2F9E5C6B0E18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C start">
            <a:extLst>
              <a:ext uri="{FF2B5EF4-FFF2-40B4-BE49-F238E27FC236}">
                <a16:creationId xmlns:a16="http://schemas.microsoft.com/office/drawing/2014/main" id="{99F4F82A-F9B3-CF7E-7475-45A194611BF5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logo 2">
            <a:extLst>
              <a:ext uri="{FF2B5EF4-FFF2-40B4-BE49-F238E27FC236}">
                <a16:creationId xmlns:a16="http://schemas.microsoft.com/office/drawing/2014/main" id="{A5FA996B-FC1D-A2A0-0634-E6EFF83BFFF9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4727B-0B2C-7E00-DEE0-CBC755CC10B9}"/>
              </a:ext>
            </a:extLst>
          </p:cNvPr>
          <p:cNvSpPr txBox="1"/>
          <p:nvPr/>
        </p:nvSpPr>
        <p:spPr>
          <a:xfrm>
            <a:off x="1908317" y="5940863"/>
            <a:ext cx="8375366" cy="42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000"/>
              <a:t>We use the </a:t>
            </a:r>
            <a:r>
              <a:rPr lang="en-US" sz="2000" b="1">
                <a:solidFill>
                  <a:srgbClr val="2F5597"/>
                </a:solidFill>
              </a:rPr>
              <a:t>relational database model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1BE2EB-BF96-F0FE-20DA-8E1F9235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486" y="2014169"/>
            <a:ext cx="8157028" cy="3672016"/>
          </a:xfrm>
          <a:prstGeom prst="rect">
            <a:avLst/>
          </a:prstGeom>
          <a:ln w="66675" cap="rnd">
            <a:gradFill>
              <a:gsLst>
                <a:gs pos="0">
                  <a:srgbClr val="2F5597"/>
                </a:gs>
                <a:gs pos="100000">
                  <a:srgbClr val="F09456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1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800" b="1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A0E6E-A78D-3122-EED5-0D70EC1A8FB1}"/>
              </a:ext>
            </a:extLst>
          </p:cNvPr>
          <p:cNvSpPr txBox="1"/>
          <p:nvPr/>
        </p:nvSpPr>
        <p:spPr>
          <a:xfrm>
            <a:off x="815377" y="635115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1D3171E-9897-CF10-D861-4FCC51DA1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9" name="S">
            <a:extLst>
              <a:ext uri="{FF2B5EF4-FFF2-40B4-BE49-F238E27FC236}">
                <a16:creationId xmlns:a16="http://schemas.microsoft.com/office/drawing/2014/main" id="{B17E0D4A-02CB-F505-2376-03A9B132FFE1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O start">
            <a:extLst>
              <a:ext uri="{FF2B5EF4-FFF2-40B4-BE49-F238E27FC236}">
                <a16:creationId xmlns:a16="http://schemas.microsoft.com/office/drawing/2014/main" id="{31F5B2AE-5E18-0AD9-B3A7-440623E14C95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4" name="O stop">
            <a:extLst>
              <a:ext uri="{FF2B5EF4-FFF2-40B4-BE49-F238E27FC236}">
                <a16:creationId xmlns:a16="http://schemas.microsoft.com/office/drawing/2014/main" id="{3EE9B7F1-ADE2-BB7A-2945-AEE97C0A7061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R">
            <a:extLst>
              <a:ext uri="{FF2B5EF4-FFF2-40B4-BE49-F238E27FC236}">
                <a16:creationId xmlns:a16="http://schemas.microsoft.com/office/drawing/2014/main" id="{032D7E17-6C35-5BA7-E862-3D4BB3EA72E0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R slidebackground">
            <a:extLst>
              <a:ext uri="{FF2B5EF4-FFF2-40B4-BE49-F238E27FC236}">
                <a16:creationId xmlns:a16="http://schemas.microsoft.com/office/drawing/2014/main" id="{ADC0BA6C-0CF3-C8F1-6F64-D673C700877E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>
            <a:extLst>
              <a:ext uri="{FF2B5EF4-FFF2-40B4-BE49-F238E27FC236}">
                <a16:creationId xmlns:a16="http://schemas.microsoft.com/office/drawing/2014/main" id="{7C8A146B-F6CF-45BF-B57C-2F9E5C6B0E18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C start">
            <a:extLst>
              <a:ext uri="{FF2B5EF4-FFF2-40B4-BE49-F238E27FC236}">
                <a16:creationId xmlns:a16="http://schemas.microsoft.com/office/drawing/2014/main" id="{99F4F82A-F9B3-CF7E-7475-45A194611BF5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logo 2">
            <a:extLst>
              <a:ext uri="{FF2B5EF4-FFF2-40B4-BE49-F238E27FC236}">
                <a16:creationId xmlns:a16="http://schemas.microsoft.com/office/drawing/2014/main" id="{A5FA996B-FC1D-A2A0-0634-E6EFF83BFFF9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4727B-0B2C-7E00-DEE0-CBC755CC10B9}"/>
              </a:ext>
            </a:extLst>
          </p:cNvPr>
          <p:cNvSpPr txBox="1"/>
          <p:nvPr/>
        </p:nvSpPr>
        <p:spPr>
          <a:xfrm>
            <a:off x="1041584" y="5940863"/>
            <a:ext cx="10108832" cy="42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000"/>
              <a:t>Data is planned into tables with careful calculation to </a:t>
            </a:r>
            <a:r>
              <a:rPr lang="en-US" sz="2000" b="1">
                <a:solidFill>
                  <a:srgbClr val="2F5597"/>
                </a:solidFill>
              </a:rPr>
              <a:t>avoid excess data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1BE2EB-BF96-F0FE-20DA-8E1F9235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486" y="2014169"/>
            <a:ext cx="8157028" cy="3672016"/>
          </a:xfrm>
          <a:prstGeom prst="rect">
            <a:avLst/>
          </a:prstGeom>
          <a:ln w="66675" cap="rnd">
            <a:gradFill>
              <a:gsLst>
                <a:gs pos="0">
                  <a:srgbClr val="2F5597"/>
                </a:gs>
                <a:gs pos="100000">
                  <a:srgbClr val="F09456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6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E26B6FD-2823-370C-8E26-A586070AF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269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00"/>
    </mc:Choice>
    <mc:Fallback xmlns="">
      <p:transition advTm="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800" b="1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A0E6E-A78D-3122-EED5-0D70EC1A8FB1}"/>
              </a:ext>
            </a:extLst>
          </p:cNvPr>
          <p:cNvSpPr txBox="1"/>
          <p:nvPr/>
        </p:nvSpPr>
        <p:spPr>
          <a:xfrm>
            <a:off x="815377" y="635115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1D3171E-9897-CF10-D861-4FCC51DA1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9" name="S">
            <a:extLst>
              <a:ext uri="{FF2B5EF4-FFF2-40B4-BE49-F238E27FC236}">
                <a16:creationId xmlns:a16="http://schemas.microsoft.com/office/drawing/2014/main" id="{B17E0D4A-02CB-F505-2376-03A9B132FFE1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O start">
            <a:extLst>
              <a:ext uri="{FF2B5EF4-FFF2-40B4-BE49-F238E27FC236}">
                <a16:creationId xmlns:a16="http://schemas.microsoft.com/office/drawing/2014/main" id="{31F5B2AE-5E18-0AD9-B3A7-440623E14C95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4" name="O stop">
            <a:extLst>
              <a:ext uri="{FF2B5EF4-FFF2-40B4-BE49-F238E27FC236}">
                <a16:creationId xmlns:a16="http://schemas.microsoft.com/office/drawing/2014/main" id="{3EE9B7F1-ADE2-BB7A-2945-AEE97C0A7061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R">
            <a:extLst>
              <a:ext uri="{FF2B5EF4-FFF2-40B4-BE49-F238E27FC236}">
                <a16:creationId xmlns:a16="http://schemas.microsoft.com/office/drawing/2014/main" id="{032D7E17-6C35-5BA7-E862-3D4BB3EA72E0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R slidebackground">
            <a:extLst>
              <a:ext uri="{FF2B5EF4-FFF2-40B4-BE49-F238E27FC236}">
                <a16:creationId xmlns:a16="http://schemas.microsoft.com/office/drawing/2014/main" id="{ADC0BA6C-0CF3-C8F1-6F64-D673C700877E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>
            <a:extLst>
              <a:ext uri="{FF2B5EF4-FFF2-40B4-BE49-F238E27FC236}">
                <a16:creationId xmlns:a16="http://schemas.microsoft.com/office/drawing/2014/main" id="{7C8A146B-F6CF-45BF-B57C-2F9E5C6B0E18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C start">
            <a:extLst>
              <a:ext uri="{FF2B5EF4-FFF2-40B4-BE49-F238E27FC236}">
                <a16:creationId xmlns:a16="http://schemas.microsoft.com/office/drawing/2014/main" id="{99F4F82A-F9B3-CF7E-7475-45A194611BF5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logo 2">
            <a:extLst>
              <a:ext uri="{FF2B5EF4-FFF2-40B4-BE49-F238E27FC236}">
                <a16:creationId xmlns:a16="http://schemas.microsoft.com/office/drawing/2014/main" id="{A5FA996B-FC1D-A2A0-0634-E6EFF83BFFF9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04727B-0B2C-7E00-DEE0-CBC755CC10B9}"/>
              </a:ext>
            </a:extLst>
          </p:cNvPr>
          <p:cNvSpPr txBox="1"/>
          <p:nvPr/>
        </p:nvSpPr>
        <p:spPr>
          <a:xfrm>
            <a:off x="1041584" y="5940863"/>
            <a:ext cx="10108832" cy="42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000"/>
              <a:t>The database is also calculated so that it </a:t>
            </a:r>
            <a:r>
              <a:rPr lang="en-US" sz="2000" b="1">
                <a:solidFill>
                  <a:srgbClr val="2F5597"/>
                </a:solidFill>
              </a:rPr>
              <a:t>can be adapted </a:t>
            </a:r>
            <a:r>
              <a:rPr lang="en-US" sz="2000"/>
              <a:t>in changes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1BE2EB-BF96-F0FE-20DA-8E1F92356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486" y="2014169"/>
            <a:ext cx="8157028" cy="3672016"/>
          </a:xfrm>
          <a:prstGeom prst="rect">
            <a:avLst/>
          </a:prstGeom>
          <a:ln w="66675" cap="rnd">
            <a:gradFill>
              <a:gsLst>
                <a:gs pos="0">
                  <a:srgbClr val="2F5597"/>
                </a:gs>
                <a:gs pos="100000">
                  <a:srgbClr val="F09456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963A32-E2AF-B830-D65F-C0C2732292B1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204664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5F9F-5B43-BF2E-DE1F-B2F160458E7C}"/>
              </a:ext>
            </a:extLst>
          </p:cNvPr>
          <p:cNvSpPr txBox="1"/>
          <p:nvPr/>
        </p:nvSpPr>
        <p:spPr>
          <a:xfrm>
            <a:off x="3846025" y="2644170"/>
            <a:ext cx="4499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CFDBEB9-22E5-2CC0-A5B9-DFFFC3085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7" name="S">
            <a:extLst>
              <a:ext uri="{FF2B5EF4-FFF2-40B4-BE49-F238E27FC236}">
                <a16:creationId xmlns:a16="http://schemas.microsoft.com/office/drawing/2014/main" id="{8197627B-6D3D-5FB1-647A-C4912BBEB011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O start">
            <a:extLst>
              <a:ext uri="{FF2B5EF4-FFF2-40B4-BE49-F238E27FC236}">
                <a16:creationId xmlns:a16="http://schemas.microsoft.com/office/drawing/2014/main" id="{BDEA9BFA-91D0-F70F-3A5E-446D0BC44462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4" name="O stop">
            <a:extLst>
              <a:ext uri="{FF2B5EF4-FFF2-40B4-BE49-F238E27FC236}">
                <a16:creationId xmlns:a16="http://schemas.microsoft.com/office/drawing/2014/main" id="{2A157A83-0BA5-8819-7704-3758CC99E2A0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R">
            <a:extLst>
              <a:ext uri="{FF2B5EF4-FFF2-40B4-BE49-F238E27FC236}">
                <a16:creationId xmlns:a16="http://schemas.microsoft.com/office/drawing/2014/main" id="{1061411F-03A4-6CCC-D70B-2E975C4C5827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2" name="R slidebackground">
            <a:extLst>
              <a:ext uri="{FF2B5EF4-FFF2-40B4-BE49-F238E27FC236}">
                <a16:creationId xmlns:a16="http://schemas.microsoft.com/office/drawing/2014/main" id="{733EE07A-904D-496D-4C2A-41D2D6A75A61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E">
            <a:extLst>
              <a:ext uri="{FF2B5EF4-FFF2-40B4-BE49-F238E27FC236}">
                <a16:creationId xmlns:a16="http://schemas.microsoft.com/office/drawing/2014/main" id="{40C836F1-D038-8B18-7D5D-753D5F509A68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C start">
            <a:extLst>
              <a:ext uri="{FF2B5EF4-FFF2-40B4-BE49-F238E27FC236}">
                <a16:creationId xmlns:a16="http://schemas.microsoft.com/office/drawing/2014/main" id="{A1AE63AE-11C4-7C4F-7F73-E25BED4090F4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0" name="logo 2">
            <a:extLst>
              <a:ext uri="{FF2B5EF4-FFF2-40B4-BE49-F238E27FC236}">
                <a16:creationId xmlns:a16="http://schemas.microsoft.com/office/drawing/2014/main" id="{62462BBB-6795-21AD-A588-242857E8D5BC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5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2999411"/>
            <a:ext cx="633570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2999411"/>
            <a:ext cx="633570" cy="2169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-4505337" y="3922484"/>
            <a:ext cx="69494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A73C62B-4D7D-5D55-97BE-0DEF43F5C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7" name="S">
            <a:extLst>
              <a:ext uri="{FF2B5EF4-FFF2-40B4-BE49-F238E27FC236}">
                <a16:creationId xmlns:a16="http://schemas.microsoft.com/office/drawing/2014/main" id="{AEBD7948-A300-64DE-1C9D-992D3B352C19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O start">
            <a:extLst>
              <a:ext uri="{FF2B5EF4-FFF2-40B4-BE49-F238E27FC236}">
                <a16:creationId xmlns:a16="http://schemas.microsoft.com/office/drawing/2014/main" id="{457938E8-B655-32BD-6115-0B1F0B1FA6A0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7" name="O stop">
            <a:extLst>
              <a:ext uri="{FF2B5EF4-FFF2-40B4-BE49-F238E27FC236}">
                <a16:creationId xmlns:a16="http://schemas.microsoft.com/office/drawing/2014/main" id="{BFC887C4-0E13-A8F8-E414-1040DCC50A68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2" name="R">
            <a:extLst>
              <a:ext uri="{FF2B5EF4-FFF2-40B4-BE49-F238E27FC236}">
                <a16:creationId xmlns:a16="http://schemas.microsoft.com/office/drawing/2014/main" id="{5F8901D3-A71F-28D4-BE17-02E88916431E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8" name="R slidebackground">
            <a:extLst>
              <a:ext uri="{FF2B5EF4-FFF2-40B4-BE49-F238E27FC236}">
                <a16:creationId xmlns:a16="http://schemas.microsoft.com/office/drawing/2014/main" id="{E910D904-4172-6603-31BA-1383BB822A0F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2" name="E">
            <a:extLst>
              <a:ext uri="{FF2B5EF4-FFF2-40B4-BE49-F238E27FC236}">
                <a16:creationId xmlns:a16="http://schemas.microsoft.com/office/drawing/2014/main" id="{D26EE7AC-405D-2899-9725-756BB04DCDEB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4" name="C start">
            <a:extLst>
              <a:ext uri="{FF2B5EF4-FFF2-40B4-BE49-F238E27FC236}">
                <a16:creationId xmlns:a16="http://schemas.microsoft.com/office/drawing/2014/main" id="{3F59A648-3AC5-BBC1-4161-C0D083062434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logo 2">
            <a:extLst>
              <a:ext uri="{FF2B5EF4-FFF2-40B4-BE49-F238E27FC236}">
                <a16:creationId xmlns:a16="http://schemas.microsoft.com/office/drawing/2014/main" id="{2C8CA1F0-A24F-988D-DE28-2F33BA93A161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3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-4403616"/>
            <a:ext cx="633570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-17562017"/>
            <a:ext cx="633570" cy="2169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2485089" y="3922484"/>
            <a:ext cx="69494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E96B9-C2FF-6A29-991C-AE5E3613D7E3}"/>
              </a:ext>
            </a:extLst>
          </p:cNvPr>
          <p:cNvSpPr txBox="1"/>
          <p:nvPr/>
        </p:nvSpPr>
        <p:spPr>
          <a:xfrm>
            <a:off x="4513676" y="6858000"/>
            <a:ext cx="3164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5. Experiment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409C0DB-3187-4704-7BEE-C20B8EF72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1" name="S">
            <a:extLst>
              <a:ext uri="{FF2B5EF4-FFF2-40B4-BE49-F238E27FC236}">
                <a16:creationId xmlns:a16="http://schemas.microsoft.com/office/drawing/2014/main" id="{C3E5E03C-0329-83BA-5757-F724B63BAEA6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567C55FA-45B7-15BC-9A67-8640A4C4A60C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O stop">
            <a:extLst>
              <a:ext uri="{FF2B5EF4-FFF2-40B4-BE49-F238E27FC236}">
                <a16:creationId xmlns:a16="http://schemas.microsoft.com/office/drawing/2014/main" id="{3B5CA466-6B62-2AC8-33E3-374AB3B1054E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R">
            <a:extLst>
              <a:ext uri="{FF2B5EF4-FFF2-40B4-BE49-F238E27FC236}">
                <a16:creationId xmlns:a16="http://schemas.microsoft.com/office/drawing/2014/main" id="{7825D576-CF70-1357-D265-80E16F5DB7FE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1" name="R slidebackground">
            <a:extLst>
              <a:ext uri="{FF2B5EF4-FFF2-40B4-BE49-F238E27FC236}">
                <a16:creationId xmlns:a16="http://schemas.microsoft.com/office/drawing/2014/main" id="{83ECAB81-5A50-AAAD-10E6-7763EB334711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B987AEC-946A-6117-C28C-37B378F19914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5" name="C start">
            <a:extLst>
              <a:ext uri="{FF2B5EF4-FFF2-40B4-BE49-F238E27FC236}">
                <a16:creationId xmlns:a16="http://schemas.microsoft.com/office/drawing/2014/main" id="{454BBD80-3AC3-A4D3-D198-4F2AD020D594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7" name="logo 2">
            <a:extLst>
              <a:ext uri="{FF2B5EF4-FFF2-40B4-BE49-F238E27FC236}">
                <a16:creationId xmlns:a16="http://schemas.microsoft.com/office/drawing/2014/main" id="{CED2F8B6-835C-F9CD-C4C3-30023AAB7F98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86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10E041D1-4F16-DA75-EA32-68912087F79D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5F9F-5B43-BF2E-DE1F-B2F160458E7C}"/>
              </a:ext>
            </a:extLst>
          </p:cNvPr>
          <p:cNvSpPr txBox="1"/>
          <p:nvPr/>
        </p:nvSpPr>
        <p:spPr>
          <a:xfrm>
            <a:off x="3322645" y="2644170"/>
            <a:ext cx="5546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62626"/>
                </a:solidFill>
                <a:latin typeface="VNF-Futura" panose="02000503000000020004" pitchFamily="2" charset="0"/>
              </a:rPr>
              <a:t>5. Experiment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4475C0D-CD07-4A9A-680C-F49541317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7" name="S">
            <a:extLst>
              <a:ext uri="{FF2B5EF4-FFF2-40B4-BE49-F238E27FC236}">
                <a16:creationId xmlns:a16="http://schemas.microsoft.com/office/drawing/2014/main" id="{77639C69-41B8-96CD-7A46-8A4211093068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O start">
            <a:extLst>
              <a:ext uri="{FF2B5EF4-FFF2-40B4-BE49-F238E27FC236}">
                <a16:creationId xmlns:a16="http://schemas.microsoft.com/office/drawing/2014/main" id="{8B0268B1-0E95-1E01-1A88-62DD351B2DCB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4" name="O stop">
            <a:extLst>
              <a:ext uri="{FF2B5EF4-FFF2-40B4-BE49-F238E27FC236}">
                <a16:creationId xmlns:a16="http://schemas.microsoft.com/office/drawing/2014/main" id="{5638ECAE-1CB6-2B81-E648-155C4F924A86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R">
            <a:extLst>
              <a:ext uri="{FF2B5EF4-FFF2-40B4-BE49-F238E27FC236}">
                <a16:creationId xmlns:a16="http://schemas.microsoft.com/office/drawing/2014/main" id="{9F010931-4F19-DBAE-A267-77CE6A1BFC2A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2" name="R slidebackground">
            <a:extLst>
              <a:ext uri="{FF2B5EF4-FFF2-40B4-BE49-F238E27FC236}">
                <a16:creationId xmlns:a16="http://schemas.microsoft.com/office/drawing/2014/main" id="{79DC80FE-3BF1-C94D-F4D7-8381410CDFF6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E">
            <a:extLst>
              <a:ext uri="{FF2B5EF4-FFF2-40B4-BE49-F238E27FC236}">
                <a16:creationId xmlns:a16="http://schemas.microsoft.com/office/drawing/2014/main" id="{20EC63FA-EB79-3CD9-5951-A040EB6C65ED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C start">
            <a:extLst>
              <a:ext uri="{FF2B5EF4-FFF2-40B4-BE49-F238E27FC236}">
                <a16:creationId xmlns:a16="http://schemas.microsoft.com/office/drawing/2014/main" id="{9A554C1E-2682-A84C-2CD7-3B94568F4C02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0" name="logo 2">
            <a:extLst>
              <a:ext uri="{FF2B5EF4-FFF2-40B4-BE49-F238E27FC236}">
                <a16:creationId xmlns:a16="http://schemas.microsoft.com/office/drawing/2014/main" id="{E5D38A6E-B90D-F5AE-3C9F-9A4F262F1A1C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35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D35E24-1594-3123-56F0-90CBF779B122}"/>
              </a:ext>
            </a:extLst>
          </p:cNvPr>
          <p:cNvSpPr txBox="1"/>
          <p:nvPr/>
        </p:nvSpPr>
        <p:spPr>
          <a:xfrm>
            <a:off x="2084778" y="1504955"/>
            <a:ext cx="8022444" cy="77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000"/>
              <a:t>We launched a website testing with a </a:t>
            </a:r>
            <a:r>
              <a:rPr lang="en-US" sz="2000" b="1">
                <a:solidFill>
                  <a:srgbClr val="2F5597"/>
                </a:solidFill>
              </a:rPr>
              <a:t>small group of students, parents with children </a:t>
            </a:r>
            <a:r>
              <a:rPr lang="en-US" sz="2000"/>
              <a:t>in </a:t>
            </a:r>
            <a:r>
              <a:rPr lang="en-US" sz="2000" b="1">
                <a:solidFill>
                  <a:srgbClr val="EC4235"/>
                </a:solidFill>
              </a:rPr>
              <a:t>grade 9</a:t>
            </a:r>
            <a:r>
              <a:rPr lang="en-US" sz="2000"/>
              <a:t> in Thu Duc City</a:t>
            </a:r>
          </a:p>
        </p:txBody>
      </p:sp>
      <p:pic>
        <p:nvPicPr>
          <p:cNvPr id="1026" name="Picture 2" descr="Biểu đồ câu trả lời của biểu mẫu. Tên câu hỏi: 7.  Theo bạn, điểm mới của website so với những website khác trong việc tra cứu điểm chuẩn Tuyển sinh 10 là gì?. Số lượng câu trả lời: 80 câu trả lời.">
            <a:extLst>
              <a:ext uri="{FF2B5EF4-FFF2-40B4-BE49-F238E27FC236}">
                <a16:creationId xmlns:a16="http://schemas.microsoft.com/office/drawing/2014/main" id="{C92534AC-41E0-B53D-721E-119F17FD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29" y="2667522"/>
            <a:ext cx="7053942" cy="3573840"/>
          </a:xfrm>
          <a:prstGeom prst="rect">
            <a:avLst/>
          </a:prstGeom>
          <a:ln w="66675" cap="rnd">
            <a:gradFill>
              <a:gsLst>
                <a:gs pos="0">
                  <a:srgbClr val="2F5597"/>
                </a:gs>
                <a:gs pos="100000">
                  <a:srgbClr val="F09456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C28A88-FE66-B4E6-6D90-5D767598AF4F}"/>
              </a:ext>
            </a:extLst>
          </p:cNvPr>
          <p:cNvSpPr txBox="1"/>
          <p:nvPr/>
        </p:nvSpPr>
        <p:spPr>
          <a:xfrm>
            <a:off x="815377" y="635115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5. Experiment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434421D-3A7C-D730-86F5-A3C540D45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8" name="S">
            <a:extLst>
              <a:ext uri="{FF2B5EF4-FFF2-40B4-BE49-F238E27FC236}">
                <a16:creationId xmlns:a16="http://schemas.microsoft.com/office/drawing/2014/main" id="{7A302F09-030D-6B2C-3FB1-5A446E151A34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O start">
            <a:extLst>
              <a:ext uri="{FF2B5EF4-FFF2-40B4-BE49-F238E27FC236}">
                <a16:creationId xmlns:a16="http://schemas.microsoft.com/office/drawing/2014/main" id="{C5BD7A27-E85F-BE94-2BCC-2B6F75ACF6DD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4" name="O stop">
            <a:extLst>
              <a:ext uri="{FF2B5EF4-FFF2-40B4-BE49-F238E27FC236}">
                <a16:creationId xmlns:a16="http://schemas.microsoft.com/office/drawing/2014/main" id="{B8A3C59C-A104-459F-C415-ED8164CFBF12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R">
            <a:extLst>
              <a:ext uri="{FF2B5EF4-FFF2-40B4-BE49-F238E27FC236}">
                <a16:creationId xmlns:a16="http://schemas.microsoft.com/office/drawing/2014/main" id="{6BD27AC9-0E0E-E2B7-1DE8-56C3B6F32CC1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R slidebackground">
            <a:extLst>
              <a:ext uri="{FF2B5EF4-FFF2-40B4-BE49-F238E27FC236}">
                <a16:creationId xmlns:a16="http://schemas.microsoft.com/office/drawing/2014/main" id="{5CA74A13-AF65-C5A8-B3CB-90AB478EBF47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>
            <a:extLst>
              <a:ext uri="{FF2B5EF4-FFF2-40B4-BE49-F238E27FC236}">
                <a16:creationId xmlns:a16="http://schemas.microsoft.com/office/drawing/2014/main" id="{1DF00EF9-095B-BE59-1AAB-C8416D1570E7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C start">
            <a:extLst>
              <a:ext uri="{FF2B5EF4-FFF2-40B4-BE49-F238E27FC236}">
                <a16:creationId xmlns:a16="http://schemas.microsoft.com/office/drawing/2014/main" id="{564E4AA3-644B-E35B-9ECE-CF558650E1B0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logo 2">
            <a:extLst>
              <a:ext uri="{FF2B5EF4-FFF2-40B4-BE49-F238E27FC236}">
                <a16:creationId xmlns:a16="http://schemas.microsoft.com/office/drawing/2014/main" id="{16D4D6D7-088E-C77B-EAEE-C7B1E2231190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03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D35E24-1594-3123-56F0-90CBF779B122}"/>
              </a:ext>
            </a:extLst>
          </p:cNvPr>
          <p:cNvSpPr txBox="1"/>
          <p:nvPr/>
        </p:nvSpPr>
        <p:spPr>
          <a:xfrm>
            <a:off x="2084778" y="1504955"/>
            <a:ext cx="8022444" cy="77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000"/>
              <a:t>We launched a website testing with a </a:t>
            </a:r>
            <a:r>
              <a:rPr lang="en-US" sz="2000" b="1">
                <a:solidFill>
                  <a:srgbClr val="2F5597"/>
                </a:solidFill>
              </a:rPr>
              <a:t>small group of students, parents with children </a:t>
            </a:r>
            <a:r>
              <a:rPr lang="en-US" sz="2000"/>
              <a:t>in </a:t>
            </a:r>
            <a:r>
              <a:rPr lang="en-US" sz="2000" b="1">
                <a:solidFill>
                  <a:srgbClr val="EC4235"/>
                </a:solidFill>
              </a:rPr>
              <a:t>grade 9</a:t>
            </a:r>
            <a:r>
              <a:rPr lang="en-US" sz="2000"/>
              <a:t> in Thu Duc City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2534AC-41E0-B53D-721E-119F17FD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69029" y="2670342"/>
            <a:ext cx="7053942" cy="3568200"/>
          </a:xfrm>
          <a:prstGeom prst="rect">
            <a:avLst/>
          </a:prstGeom>
          <a:ln w="66675" cap="rnd">
            <a:gradFill>
              <a:gsLst>
                <a:gs pos="0">
                  <a:srgbClr val="2F5597"/>
                </a:gs>
                <a:gs pos="100000">
                  <a:srgbClr val="F09456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C28A88-FE66-B4E6-6D90-5D767598AF4F}"/>
              </a:ext>
            </a:extLst>
          </p:cNvPr>
          <p:cNvSpPr txBox="1"/>
          <p:nvPr/>
        </p:nvSpPr>
        <p:spPr>
          <a:xfrm>
            <a:off x="815377" y="635115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5. Experiment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434421D-3A7C-D730-86F5-A3C540D45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8" name="S">
            <a:extLst>
              <a:ext uri="{FF2B5EF4-FFF2-40B4-BE49-F238E27FC236}">
                <a16:creationId xmlns:a16="http://schemas.microsoft.com/office/drawing/2014/main" id="{7A302F09-030D-6B2C-3FB1-5A446E151A34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O start">
            <a:extLst>
              <a:ext uri="{FF2B5EF4-FFF2-40B4-BE49-F238E27FC236}">
                <a16:creationId xmlns:a16="http://schemas.microsoft.com/office/drawing/2014/main" id="{C5BD7A27-E85F-BE94-2BCC-2B6F75ACF6DD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4" name="O stop">
            <a:extLst>
              <a:ext uri="{FF2B5EF4-FFF2-40B4-BE49-F238E27FC236}">
                <a16:creationId xmlns:a16="http://schemas.microsoft.com/office/drawing/2014/main" id="{B8A3C59C-A104-459F-C415-ED8164CFBF12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R">
            <a:extLst>
              <a:ext uri="{FF2B5EF4-FFF2-40B4-BE49-F238E27FC236}">
                <a16:creationId xmlns:a16="http://schemas.microsoft.com/office/drawing/2014/main" id="{6BD27AC9-0E0E-E2B7-1DE8-56C3B6F32CC1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R slidebackground">
            <a:extLst>
              <a:ext uri="{FF2B5EF4-FFF2-40B4-BE49-F238E27FC236}">
                <a16:creationId xmlns:a16="http://schemas.microsoft.com/office/drawing/2014/main" id="{5CA74A13-AF65-C5A8-B3CB-90AB478EBF47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>
            <a:extLst>
              <a:ext uri="{FF2B5EF4-FFF2-40B4-BE49-F238E27FC236}">
                <a16:creationId xmlns:a16="http://schemas.microsoft.com/office/drawing/2014/main" id="{1DF00EF9-095B-BE59-1AAB-C8416D1570E7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C start">
            <a:extLst>
              <a:ext uri="{FF2B5EF4-FFF2-40B4-BE49-F238E27FC236}">
                <a16:creationId xmlns:a16="http://schemas.microsoft.com/office/drawing/2014/main" id="{564E4AA3-644B-E35B-9ECE-CF558650E1B0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logo 2">
            <a:extLst>
              <a:ext uri="{FF2B5EF4-FFF2-40B4-BE49-F238E27FC236}">
                <a16:creationId xmlns:a16="http://schemas.microsoft.com/office/drawing/2014/main" id="{16D4D6D7-088E-C77B-EAEE-C7B1E2231190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EE08-FAD5-5E46-A27E-F2C004EE4040}"/>
              </a:ext>
            </a:extLst>
          </p:cNvPr>
          <p:cNvSpPr txBox="1"/>
          <p:nvPr/>
        </p:nvSpPr>
        <p:spPr>
          <a:xfrm>
            <a:off x="3524623" y="6858000"/>
            <a:ext cx="5142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6. Expenses &amp; Revenue</a:t>
            </a:r>
          </a:p>
        </p:txBody>
      </p:sp>
    </p:spTree>
    <p:extLst>
      <p:ext uri="{BB962C8B-B14F-4D97-AF65-F5344CB8AC3E}">
        <p14:creationId xmlns:p14="http://schemas.microsoft.com/office/powerpoint/2010/main" val="380457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5F9F-5B43-BF2E-DE1F-B2F160458E7C}"/>
              </a:ext>
            </a:extLst>
          </p:cNvPr>
          <p:cNvSpPr txBox="1"/>
          <p:nvPr/>
        </p:nvSpPr>
        <p:spPr>
          <a:xfrm>
            <a:off x="1548120" y="2644170"/>
            <a:ext cx="9095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62626"/>
                </a:solidFill>
                <a:latin typeface="VNF-Futura" panose="02000503000000020004" pitchFamily="2" charset="0"/>
              </a:rPr>
              <a:t>6. Expenses &amp; Revenue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28EC809-E97D-8AD5-AF10-A1CBE16CD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6" name="S">
            <a:extLst>
              <a:ext uri="{FF2B5EF4-FFF2-40B4-BE49-F238E27FC236}">
                <a16:creationId xmlns:a16="http://schemas.microsoft.com/office/drawing/2014/main" id="{79962540-BFC5-FDF5-BA76-959F4C8B0C72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0" name="O start">
            <a:extLst>
              <a:ext uri="{FF2B5EF4-FFF2-40B4-BE49-F238E27FC236}">
                <a16:creationId xmlns:a16="http://schemas.microsoft.com/office/drawing/2014/main" id="{E3BD1D2F-046B-B089-8195-438684451929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2" name="O stop">
            <a:extLst>
              <a:ext uri="{FF2B5EF4-FFF2-40B4-BE49-F238E27FC236}">
                <a16:creationId xmlns:a16="http://schemas.microsoft.com/office/drawing/2014/main" id="{6B18A83F-EA31-E379-05A0-71CBD9520121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R">
            <a:extLst>
              <a:ext uri="{FF2B5EF4-FFF2-40B4-BE49-F238E27FC236}">
                <a16:creationId xmlns:a16="http://schemas.microsoft.com/office/drawing/2014/main" id="{E9490CFB-3348-8DE4-3327-83F821AE94AE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R slidebackground">
            <a:extLst>
              <a:ext uri="{FF2B5EF4-FFF2-40B4-BE49-F238E27FC236}">
                <a16:creationId xmlns:a16="http://schemas.microsoft.com/office/drawing/2014/main" id="{72EF0676-9BB1-7C2C-8A39-8183CC2B2E56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E">
            <a:extLst>
              <a:ext uri="{FF2B5EF4-FFF2-40B4-BE49-F238E27FC236}">
                <a16:creationId xmlns:a16="http://schemas.microsoft.com/office/drawing/2014/main" id="{2BA81CD4-6637-19AD-5723-780BB9A509DD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C start">
            <a:extLst>
              <a:ext uri="{FF2B5EF4-FFF2-40B4-BE49-F238E27FC236}">
                <a16:creationId xmlns:a16="http://schemas.microsoft.com/office/drawing/2014/main" id="{B862102E-E4CA-B55A-E82D-16BF2BBBA686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logo 2">
            <a:extLst>
              <a:ext uri="{FF2B5EF4-FFF2-40B4-BE49-F238E27FC236}">
                <a16:creationId xmlns:a16="http://schemas.microsoft.com/office/drawing/2014/main" id="{A2611581-7652-CA86-65F3-88D1628CD53D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97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D35E24-1594-3123-56F0-90CBF779B122}"/>
              </a:ext>
            </a:extLst>
          </p:cNvPr>
          <p:cNvSpPr txBox="1"/>
          <p:nvPr/>
        </p:nvSpPr>
        <p:spPr>
          <a:xfrm>
            <a:off x="2400300" y="1359812"/>
            <a:ext cx="7391400" cy="55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800" b="1">
                <a:solidFill>
                  <a:srgbClr val="2F5597"/>
                </a:solidFill>
              </a:rPr>
              <a:t>Operating</a:t>
            </a:r>
            <a:r>
              <a:rPr lang="en-US" sz="2400" b="1">
                <a:solidFill>
                  <a:srgbClr val="2F5597"/>
                </a:solidFill>
              </a:rPr>
              <a:t> Stages</a:t>
            </a:r>
          </a:p>
        </p:txBody>
      </p:sp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FBC96A2D-5D8A-A390-2780-04532B3A4E82}"/>
              </a:ext>
            </a:extLst>
          </p:cNvPr>
          <p:cNvSpPr/>
          <p:nvPr/>
        </p:nvSpPr>
        <p:spPr>
          <a:xfrm>
            <a:off x="5139097" y="2654205"/>
            <a:ext cx="3997452" cy="492636"/>
          </a:xfrm>
          <a:custGeom>
            <a:avLst/>
            <a:gdLst>
              <a:gd name="connsiteX0" fmla="*/ 0 w 4300184"/>
              <a:gd name="connsiteY0" fmla="*/ 0 h 1136803"/>
              <a:gd name="connsiteX1" fmla="*/ 4300184 w 4300184"/>
              <a:gd name="connsiteY1" fmla="*/ 0 h 1136803"/>
              <a:gd name="connsiteX2" fmla="*/ 4300184 w 4300184"/>
              <a:gd name="connsiteY2" fmla="*/ 1136803 h 1136803"/>
              <a:gd name="connsiteX3" fmla="*/ 0 w 4300184"/>
              <a:gd name="connsiteY3" fmla="*/ 1136803 h 1136803"/>
              <a:gd name="connsiteX4" fmla="*/ 0 w 4300184"/>
              <a:gd name="connsiteY4" fmla="*/ 0 h 113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0184" h="1136803">
                <a:moveTo>
                  <a:pt x="0" y="0"/>
                </a:moveTo>
                <a:lnTo>
                  <a:pt x="4300184" y="0"/>
                </a:lnTo>
                <a:lnTo>
                  <a:pt x="4300184" y="1136803"/>
                </a:lnTo>
                <a:lnTo>
                  <a:pt x="0" y="1136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marL="171450" lvl="1" indent="-171450" algn="l" defTabSz="8001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har char="•"/>
            </a:pPr>
            <a:r>
              <a:rPr lang="en-US" sz="2000" b="1" kern="1200">
                <a:solidFill>
                  <a:srgbClr val="2F5597"/>
                </a:solidFill>
                <a:latin typeface="Google Sans" panose="020B0503030502040204" pitchFamily="34" charset="0"/>
              </a:rPr>
              <a:t>Free experience </a:t>
            </a:r>
            <a:r>
              <a:rPr lang="en-US" sz="2000" kern="1200">
                <a:solidFill>
                  <a:srgbClr val="262626"/>
                </a:solidFill>
                <a:latin typeface="Google Sans" panose="020B0503030502040204" pitchFamily="34" charset="0"/>
              </a:rPr>
              <a:t>for everyone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93DF8-B8B5-2891-7920-70088D194EAA}"/>
              </a:ext>
            </a:extLst>
          </p:cNvPr>
          <p:cNvSpPr txBox="1"/>
          <p:nvPr/>
        </p:nvSpPr>
        <p:spPr>
          <a:xfrm>
            <a:off x="5065846" y="3125830"/>
            <a:ext cx="5978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 algn="l" defTabSz="8001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har char="•"/>
            </a:pPr>
            <a:r>
              <a:rPr lang="en-US" sz="2000" kern="1200">
                <a:solidFill>
                  <a:srgbClr val="262626"/>
                </a:solidFill>
                <a:latin typeface="Google Sans" panose="020B0503030502040204" pitchFamily="34" charset="0"/>
              </a:rPr>
              <a:t>Focus on </a:t>
            </a:r>
            <a:r>
              <a:rPr lang="en-US" sz="2000" b="1" kern="1200">
                <a:solidFill>
                  <a:srgbClr val="2F5597"/>
                </a:solidFill>
                <a:latin typeface="Google Sans" panose="020B0503030502040204" pitchFamily="34" charset="0"/>
              </a:rPr>
              <a:t>advertising</a:t>
            </a:r>
            <a:r>
              <a:rPr lang="en-US" sz="2000" kern="1200">
                <a:solidFill>
                  <a:srgbClr val="262626"/>
                </a:solidFill>
                <a:latin typeface="Google Sans" panose="020B0503030502040204" pitchFamily="34" charset="0"/>
              </a:rPr>
              <a:t> website in a small range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EB2AB4-A75A-6408-D4A3-718DDF981426}"/>
              </a:ext>
            </a:extLst>
          </p:cNvPr>
          <p:cNvSpPr txBox="1"/>
          <p:nvPr/>
        </p:nvSpPr>
        <p:spPr>
          <a:xfrm>
            <a:off x="4289237" y="4465401"/>
            <a:ext cx="5978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 defTabSz="800100">
              <a:spcBef>
                <a:spcPct val="0"/>
              </a:spcBef>
              <a:spcAft>
                <a:spcPts val="600"/>
              </a:spcAft>
              <a:buChar char="•"/>
            </a:pPr>
            <a:r>
              <a:rPr lang="en-US" sz="2000">
                <a:solidFill>
                  <a:srgbClr val="262626"/>
                </a:solidFill>
                <a:latin typeface="Google Sans" panose="020B0503030502040204" pitchFamily="34" charset="0"/>
              </a:rPr>
              <a:t>Build a fee-based form to </a:t>
            </a:r>
            <a:r>
              <a:rPr lang="en-US" sz="2000" b="1">
                <a:solidFill>
                  <a:srgbClr val="2F5597"/>
                </a:solidFill>
                <a:latin typeface="Google Sans" panose="020B0503030502040204" pitchFamily="34" charset="0"/>
              </a:rPr>
              <a:t>improve the technical elements</a:t>
            </a:r>
            <a:r>
              <a:rPr lang="en-US" sz="2000">
                <a:solidFill>
                  <a:srgbClr val="262626"/>
                </a:solidFill>
                <a:latin typeface="Google Sans" panose="020B0503030502040204" pitchFamily="34" charset="0"/>
              </a:rPr>
              <a:t> of the website, meeting a large number of users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220C5C-12E8-2F68-A680-7C7CCF2DB655}"/>
              </a:ext>
            </a:extLst>
          </p:cNvPr>
          <p:cNvSpPr txBox="1"/>
          <p:nvPr/>
        </p:nvSpPr>
        <p:spPr>
          <a:xfrm>
            <a:off x="4005621" y="5522329"/>
            <a:ext cx="5978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 algn="l" defTabSz="8001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har char="•"/>
            </a:pPr>
            <a:r>
              <a:rPr lang="en-US" sz="2000" b="1" kern="1200">
                <a:solidFill>
                  <a:srgbClr val="2F5597"/>
                </a:solidFill>
                <a:latin typeface="Google Sans" panose="020B0503030502040204" pitchFamily="34" charset="0"/>
              </a:rPr>
              <a:t>Expand</a:t>
            </a:r>
            <a:r>
              <a:rPr lang="en-US" sz="2000" kern="1200">
                <a:solidFill>
                  <a:srgbClr val="262626"/>
                </a:solidFill>
                <a:latin typeface="Google Sans" panose="020B0503030502040204" pitchFamily="34" charset="0"/>
              </a:rPr>
              <a:t> advertising coverage</a:t>
            </a:r>
          </a:p>
        </p:txBody>
      </p:sp>
      <p:sp useBgFill="1">
        <p:nvSpPr>
          <p:cNvPr id="4" name="hide for text">
            <a:extLst>
              <a:ext uri="{FF2B5EF4-FFF2-40B4-BE49-F238E27FC236}">
                <a16:creationId xmlns:a16="http://schemas.microsoft.com/office/drawing/2014/main" id="{DC24C819-5A29-E51A-981F-359881E58588}"/>
              </a:ext>
            </a:extLst>
          </p:cNvPr>
          <p:cNvSpPr/>
          <p:nvPr/>
        </p:nvSpPr>
        <p:spPr>
          <a:xfrm>
            <a:off x="0" y="1852447"/>
            <a:ext cx="4951703" cy="4168975"/>
          </a:xfrm>
          <a:custGeom>
            <a:avLst/>
            <a:gdLst>
              <a:gd name="connsiteX0" fmla="*/ 0 w 4951703"/>
              <a:gd name="connsiteY0" fmla="*/ 0 h 4168975"/>
              <a:gd name="connsiteX1" fmla="*/ 3790335 w 4951703"/>
              <a:gd name="connsiteY1" fmla="*/ 0 h 4168975"/>
              <a:gd name="connsiteX2" fmla="*/ 3790335 w 4951703"/>
              <a:gd name="connsiteY2" fmla="*/ 49012 h 4168975"/>
              <a:gd name="connsiteX3" fmla="*/ 3862676 w 4951703"/>
              <a:gd name="connsiteY3" fmla="*/ 53976 h 4168975"/>
              <a:gd name="connsiteX4" fmla="*/ 4938611 w 4951703"/>
              <a:gd name="connsiteY4" fmla="*/ 1097249 h 4168975"/>
              <a:gd name="connsiteX5" fmla="*/ 4103691 w 4951703"/>
              <a:gd name="connsiteY5" fmla="*/ 2443909 h 4168975"/>
              <a:gd name="connsiteX6" fmla="*/ 4075068 w 4951703"/>
              <a:gd name="connsiteY6" fmla="*/ 2451711 h 4168975"/>
              <a:gd name="connsiteX7" fmla="*/ 4103581 w 4951703"/>
              <a:gd name="connsiteY7" fmla="*/ 2531696 h 4168975"/>
              <a:gd name="connsiteX8" fmla="*/ 4152497 w 4951703"/>
              <a:gd name="connsiteY8" fmla="*/ 2777944 h 4168975"/>
              <a:gd name="connsiteX9" fmla="*/ 4158841 w 4951703"/>
              <a:gd name="connsiteY9" fmla="*/ 2906927 h 4168975"/>
              <a:gd name="connsiteX10" fmla="*/ 4158843 w 4951703"/>
              <a:gd name="connsiteY10" fmla="*/ 2906927 h 4168975"/>
              <a:gd name="connsiteX11" fmla="*/ 4158842 w 4951703"/>
              <a:gd name="connsiteY11" fmla="*/ 2906953 h 4168975"/>
              <a:gd name="connsiteX12" fmla="*/ 4158843 w 4951703"/>
              <a:gd name="connsiteY12" fmla="*/ 2906976 h 4168975"/>
              <a:gd name="connsiteX13" fmla="*/ 4158823 w 4951703"/>
              <a:gd name="connsiteY13" fmla="*/ 2907390 h 4168975"/>
              <a:gd name="connsiteX14" fmla="*/ 4154056 w 4951703"/>
              <a:gd name="connsiteY14" fmla="*/ 3015789 h 4168975"/>
              <a:gd name="connsiteX15" fmla="*/ 4153159 w 4951703"/>
              <a:gd name="connsiteY15" fmla="*/ 3022556 h 4168975"/>
              <a:gd name="connsiteX16" fmla="*/ 4152497 w 4951703"/>
              <a:gd name="connsiteY16" fmla="*/ 3036008 h 4168975"/>
              <a:gd name="connsiteX17" fmla="*/ 4142145 w 4951703"/>
              <a:gd name="connsiteY17" fmla="*/ 3105647 h 4168975"/>
              <a:gd name="connsiteX18" fmla="*/ 4139940 w 4951703"/>
              <a:gd name="connsiteY18" fmla="*/ 3122286 h 4168975"/>
              <a:gd name="connsiteX19" fmla="*/ 4139133 w 4951703"/>
              <a:gd name="connsiteY19" fmla="*/ 3125913 h 4168975"/>
              <a:gd name="connsiteX20" fmla="*/ 4133870 w 4951703"/>
              <a:gd name="connsiteY20" fmla="*/ 3161313 h 4168975"/>
              <a:gd name="connsiteX21" fmla="*/ 2929656 w 4951703"/>
              <a:gd name="connsiteY21" fmla="*/ 4168975 h 4168975"/>
              <a:gd name="connsiteX22" fmla="*/ 2681932 w 4951703"/>
              <a:gd name="connsiteY22" fmla="*/ 4143336 h 4168975"/>
              <a:gd name="connsiteX23" fmla="*/ 2652834 w 4951703"/>
              <a:gd name="connsiteY23" fmla="*/ 4135654 h 4168975"/>
              <a:gd name="connsiteX24" fmla="*/ 0 w 4951703"/>
              <a:gd name="connsiteY24" fmla="*/ 4135654 h 4168975"/>
              <a:gd name="connsiteX25" fmla="*/ 0 w 4951703"/>
              <a:gd name="connsiteY25" fmla="*/ 3645741 h 4168975"/>
              <a:gd name="connsiteX26" fmla="*/ 0 w 4951703"/>
              <a:gd name="connsiteY26" fmla="*/ 3645741 h 41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51703" h="4168975">
                <a:moveTo>
                  <a:pt x="0" y="0"/>
                </a:moveTo>
                <a:lnTo>
                  <a:pt x="3790335" y="0"/>
                </a:lnTo>
                <a:lnTo>
                  <a:pt x="3790335" y="49012"/>
                </a:lnTo>
                <a:lnTo>
                  <a:pt x="3862676" y="53976"/>
                </a:lnTo>
                <a:cubicBezTo>
                  <a:pt x="4406657" y="115970"/>
                  <a:pt x="4856599" y="537012"/>
                  <a:pt x="4938611" y="1097249"/>
                </a:cubicBezTo>
                <a:cubicBezTo>
                  <a:pt x="5026089" y="1694827"/>
                  <a:pt x="4667130" y="2260680"/>
                  <a:pt x="4103691" y="2443909"/>
                </a:cubicBezTo>
                <a:lnTo>
                  <a:pt x="4075068" y="2451711"/>
                </a:lnTo>
                <a:lnTo>
                  <a:pt x="4103581" y="2531696"/>
                </a:lnTo>
                <a:cubicBezTo>
                  <a:pt x="4127524" y="2610730"/>
                  <a:pt x="4144104" y="2693095"/>
                  <a:pt x="4152497" y="2777944"/>
                </a:cubicBezTo>
                <a:lnTo>
                  <a:pt x="4158841" y="2906927"/>
                </a:lnTo>
                <a:lnTo>
                  <a:pt x="4158843" y="2906927"/>
                </a:lnTo>
                <a:lnTo>
                  <a:pt x="4158842" y="2906953"/>
                </a:lnTo>
                <a:lnTo>
                  <a:pt x="4158843" y="2906976"/>
                </a:lnTo>
                <a:lnTo>
                  <a:pt x="4158823" y="2907390"/>
                </a:lnTo>
                <a:lnTo>
                  <a:pt x="4154056" y="3015789"/>
                </a:lnTo>
                <a:lnTo>
                  <a:pt x="4153159" y="3022556"/>
                </a:lnTo>
                <a:lnTo>
                  <a:pt x="4152497" y="3036008"/>
                </a:lnTo>
                <a:lnTo>
                  <a:pt x="4142145" y="3105647"/>
                </a:lnTo>
                <a:lnTo>
                  <a:pt x="4139940" y="3122286"/>
                </a:lnTo>
                <a:lnTo>
                  <a:pt x="4139133" y="3125913"/>
                </a:lnTo>
                <a:lnTo>
                  <a:pt x="4133870" y="3161313"/>
                </a:lnTo>
                <a:cubicBezTo>
                  <a:pt x="4019253" y="3736385"/>
                  <a:pt x="3523660" y="4168975"/>
                  <a:pt x="2929656" y="4168975"/>
                </a:cubicBezTo>
                <a:cubicBezTo>
                  <a:pt x="2844799" y="4168975"/>
                  <a:pt x="2761949" y="4160147"/>
                  <a:pt x="2681932" y="4143336"/>
                </a:cubicBezTo>
                <a:lnTo>
                  <a:pt x="2652834" y="4135654"/>
                </a:lnTo>
                <a:lnTo>
                  <a:pt x="0" y="4135654"/>
                </a:lnTo>
                <a:lnTo>
                  <a:pt x="0" y="3645741"/>
                </a:lnTo>
                <a:lnTo>
                  <a:pt x="0" y="364574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7754068D-51A6-906F-D86F-CFE08A977842}"/>
              </a:ext>
            </a:extLst>
          </p:cNvPr>
          <p:cNvSpPr/>
          <p:nvPr/>
        </p:nvSpPr>
        <p:spPr>
          <a:xfrm>
            <a:off x="2292907" y="1698154"/>
            <a:ext cx="2859087" cy="285916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gradFill flip="none" rotWithShape="1">
            <a:gsLst>
              <a:gs pos="0">
                <a:srgbClr val="2F5597"/>
              </a:gs>
              <a:gs pos="100000">
                <a:srgbClr val="EC4235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A478412-D6C2-A430-914C-BAD449C33401}"/>
              </a:ext>
            </a:extLst>
          </p:cNvPr>
          <p:cNvSpPr/>
          <p:nvPr/>
        </p:nvSpPr>
        <p:spPr>
          <a:xfrm>
            <a:off x="2923937" y="2733289"/>
            <a:ext cx="1595145" cy="797478"/>
          </a:xfrm>
          <a:custGeom>
            <a:avLst/>
            <a:gdLst>
              <a:gd name="connsiteX0" fmla="*/ 0 w 1595145"/>
              <a:gd name="connsiteY0" fmla="*/ 0 h 797478"/>
              <a:gd name="connsiteX1" fmla="*/ 1595145 w 1595145"/>
              <a:gd name="connsiteY1" fmla="*/ 0 h 797478"/>
              <a:gd name="connsiteX2" fmla="*/ 1595145 w 1595145"/>
              <a:gd name="connsiteY2" fmla="*/ 797478 h 797478"/>
              <a:gd name="connsiteX3" fmla="*/ 0 w 1595145"/>
              <a:gd name="connsiteY3" fmla="*/ 797478 h 797478"/>
              <a:gd name="connsiteX4" fmla="*/ 0 w 1595145"/>
              <a:gd name="connsiteY4" fmla="*/ 0 h 79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45" h="797478">
                <a:moveTo>
                  <a:pt x="0" y="0"/>
                </a:moveTo>
                <a:lnTo>
                  <a:pt x="1595145" y="0"/>
                </a:lnTo>
                <a:lnTo>
                  <a:pt x="1595145" y="797478"/>
                </a:lnTo>
                <a:lnTo>
                  <a:pt x="0" y="7974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035" tIns="26035" rIns="26035" bIns="2603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>
                <a:solidFill>
                  <a:srgbClr val="EC4235"/>
                </a:solidFill>
                <a:latin typeface="VNF-Futura" panose="02000503000000020004" pitchFamily="2" charset="0"/>
              </a:rPr>
              <a:t>1</a:t>
            </a:r>
            <a:r>
              <a:rPr lang="en-US" sz="3200" kern="1200" baseline="30000">
                <a:solidFill>
                  <a:srgbClr val="EC4235"/>
                </a:solidFill>
                <a:latin typeface="VNF-Futura" panose="02000503000000020004" pitchFamily="2" charset="0"/>
              </a:rPr>
              <a:t>st</a:t>
            </a:r>
            <a:r>
              <a:rPr lang="en-US" sz="3200" kern="1200">
                <a:solidFill>
                  <a:srgbClr val="EC4235"/>
                </a:solidFill>
                <a:latin typeface="VNF-Futura" panose="02000503000000020004" pitchFamily="2" charset="0"/>
              </a:rPr>
              <a:t> stage</a:t>
            </a: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B45874B-8087-2B2F-F8A6-4507A44A5D81}"/>
              </a:ext>
            </a:extLst>
          </p:cNvPr>
          <p:cNvSpPr/>
          <p:nvPr/>
        </p:nvSpPr>
        <p:spPr>
          <a:xfrm>
            <a:off x="1702670" y="3530767"/>
            <a:ext cx="2456173" cy="245721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gradFill flip="none" rotWithShape="1">
            <a:gsLst>
              <a:gs pos="100000">
                <a:srgbClr val="EC4235"/>
              </a:gs>
              <a:gs pos="0">
                <a:srgbClr val="2F5597"/>
              </a:gs>
            </a:gsLst>
            <a:lin ang="4200000" scaled="0"/>
            <a:tileRect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Free-form: Shape 25">
            <a:extLst>
              <a:ext uri="{FF2B5EF4-FFF2-40B4-BE49-F238E27FC236}">
                <a16:creationId xmlns:a16="http://schemas.microsoft.com/office/drawing/2014/main" id="{CE8886F3-EAB2-B7C2-7827-EC9CB1DEAFA5}"/>
              </a:ext>
            </a:extLst>
          </p:cNvPr>
          <p:cNvSpPr/>
          <p:nvPr/>
        </p:nvSpPr>
        <p:spPr>
          <a:xfrm>
            <a:off x="2126365" y="4379295"/>
            <a:ext cx="1595145" cy="797478"/>
          </a:xfrm>
          <a:custGeom>
            <a:avLst/>
            <a:gdLst>
              <a:gd name="connsiteX0" fmla="*/ 0 w 1595145"/>
              <a:gd name="connsiteY0" fmla="*/ 0 h 797478"/>
              <a:gd name="connsiteX1" fmla="*/ 1595145 w 1595145"/>
              <a:gd name="connsiteY1" fmla="*/ 0 h 797478"/>
              <a:gd name="connsiteX2" fmla="*/ 1595145 w 1595145"/>
              <a:gd name="connsiteY2" fmla="*/ 797478 h 797478"/>
              <a:gd name="connsiteX3" fmla="*/ 0 w 1595145"/>
              <a:gd name="connsiteY3" fmla="*/ 797478 h 797478"/>
              <a:gd name="connsiteX4" fmla="*/ 0 w 1595145"/>
              <a:gd name="connsiteY4" fmla="*/ 0 h 79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5145" h="797478">
                <a:moveTo>
                  <a:pt x="0" y="0"/>
                </a:moveTo>
                <a:lnTo>
                  <a:pt x="1595145" y="0"/>
                </a:lnTo>
                <a:lnTo>
                  <a:pt x="1595145" y="797478"/>
                </a:lnTo>
                <a:lnTo>
                  <a:pt x="0" y="7974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035" tIns="26035" rIns="26035" bIns="2603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>
                <a:solidFill>
                  <a:srgbClr val="2F5597"/>
                </a:solidFill>
                <a:latin typeface="VNF-Futura" panose="02000503000000020004" pitchFamily="2" charset="0"/>
              </a:rPr>
              <a:t>2</a:t>
            </a:r>
            <a:r>
              <a:rPr lang="en-US" sz="3200" kern="1200" baseline="30000">
                <a:solidFill>
                  <a:srgbClr val="2F5597"/>
                </a:solidFill>
                <a:latin typeface="VNF-Futura" panose="02000503000000020004" pitchFamily="2" charset="0"/>
              </a:rPr>
              <a:t>nd</a:t>
            </a:r>
            <a:r>
              <a:rPr lang="en-US" sz="3200" kern="1200">
                <a:solidFill>
                  <a:srgbClr val="2F5597"/>
                </a:solidFill>
                <a:latin typeface="VNF-Futura" panose="02000503000000020004" pitchFamily="2" charset="0"/>
              </a:rPr>
              <a:t> stage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6DB09-0477-AA28-9960-A43F79A891F6}"/>
              </a:ext>
            </a:extLst>
          </p:cNvPr>
          <p:cNvSpPr txBox="1"/>
          <p:nvPr/>
        </p:nvSpPr>
        <p:spPr>
          <a:xfrm>
            <a:off x="815377" y="635115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6. Expenses &amp; Revenue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A3104F6-B29E-1108-652B-DD96D188C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0" name="S">
            <a:extLst>
              <a:ext uri="{FF2B5EF4-FFF2-40B4-BE49-F238E27FC236}">
                <a16:creationId xmlns:a16="http://schemas.microsoft.com/office/drawing/2014/main" id="{7E45B5F2-61B7-0B8E-712E-205DBC29841C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O start">
            <a:extLst>
              <a:ext uri="{FF2B5EF4-FFF2-40B4-BE49-F238E27FC236}">
                <a16:creationId xmlns:a16="http://schemas.microsoft.com/office/drawing/2014/main" id="{E8C962A4-775F-D0B8-F0AD-46CF7FA46BCC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5" name="O stop">
            <a:extLst>
              <a:ext uri="{FF2B5EF4-FFF2-40B4-BE49-F238E27FC236}">
                <a16:creationId xmlns:a16="http://schemas.microsoft.com/office/drawing/2014/main" id="{F7D4CF4E-23A8-D750-BEC7-45339CA4B6DE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R">
            <a:extLst>
              <a:ext uri="{FF2B5EF4-FFF2-40B4-BE49-F238E27FC236}">
                <a16:creationId xmlns:a16="http://schemas.microsoft.com/office/drawing/2014/main" id="{800ED807-4C04-7DBC-2C2B-2C77CE0E28AA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8" name="R slidebackground">
            <a:extLst>
              <a:ext uri="{FF2B5EF4-FFF2-40B4-BE49-F238E27FC236}">
                <a16:creationId xmlns:a16="http://schemas.microsoft.com/office/drawing/2014/main" id="{47F219FF-D394-6858-6663-8E33E54BB232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E">
            <a:extLst>
              <a:ext uri="{FF2B5EF4-FFF2-40B4-BE49-F238E27FC236}">
                <a16:creationId xmlns:a16="http://schemas.microsoft.com/office/drawing/2014/main" id="{02F7460F-879B-352E-6011-91BDCD373BFA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5" name="C start">
            <a:extLst>
              <a:ext uri="{FF2B5EF4-FFF2-40B4-BE49-F238E27FC236}">
                <a16:creationId xmlns:a16="http://schemas.microsoft.com/office/drawing/2014/main" id="{C6BF888D-3E90-477B-A43D-1FBA1EFD4212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9" name="logo 2">
            <a:extLst>
              <a:ext uri="{FF2B5EF4-FFF2-40B4-BE49-F238E27FC236}">
                <a16:creationId xmlns:a16="http://schemas.microsoft.com/office/drawing/2014/main" id="{93E5AD79-6D47-1196-EA20-1BE70DCE9837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79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30" grpId="0"/>
      <p:bldP spid="32" grpId="0"/>
      <p:bldP spid="37" grpId="0"/>
      <p:bldP spid="22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D35E24-1594-3123-56F0-90CBF779B122}"/>
              </a:ext>
            </a:extLst>
          </p:cNvPr>
          <p:cNvSpPr txBox="1"/>
          <p:nvPr/>
        </p:nvSpPr>
        <p:spPr>
          <a:xfrm>
            <a:off x="2400300" y="1359812"/>
            <a:ext cx="7391400" cy="55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800" b="1">
                <a:solidFill>
                  <a:srgbClr val="2F5597"/>
                </a:solidFill>
              </a:rPr>
              <a:t>How it works and charges:</a:t>
            </a:r>
          </a:p>
        </p:txBody>
      </p:sp>
      <p:sp>
        <p:nvSpPr>
          <p:cNvPr id="34" name="Free-form: Shape 33">
            <a:extLst>
              <a:ext uri="{FF2B5EF4-FFF2-40B4-BE49-F238E27FC236}">
                <a16:creationId xmlns:a16="http://schemas.microsoft.com/office/drawing/2014/main" id="{006E9233-DF04-C940-20A3-89A6E3A131FE}"/>
              </a:ext>
            </a:extLst>
          </p:cNvPr>
          <p:cNvSpPr/>
          <p:nvPr/>
        </p:nvSpPr>
        <p:spPr>
          <a:xfrm>
            <a:off x="1637504" y="3907342"/>
            <a:ext cx="8838696" cy="714250"/>
          </a:xfrm>
          <a:custGeom>
            <a:avLst/>
            <a:gdLst>
              <a:gd name="connsiteX0" fmla="*/ 0 w 8838696"/>
              <a:gd name="connsiteY0" fmla="*/ 71425 h 714250"/>
              <a:gd name="connsiteX1" fmla="*/ 71425 w 8838696"/>
              <a:gd name="connsiteY1" fmla="*/ 0 h 714250"/>
              <a:gd name="connsiteX2" fmla="*/ 8767271 w 8838696"/>
              <a:gd name="connsiteY2" fmla="*/ 0 h 714250"/>
              <a:gd name="connsiteX3" fmla="*/ 8838696 w 8838696"/>
              <a:gd name="connsiteY3" fmla="*/ 71425 h 714250"/>
              <a:gd name="connsiteX4" fmla="*/ 8838696 w 8838696"/>
              <a:gd name="connsiteY4" fmla="*/ 642825 h 714250"/>
              <a:gd name="connsiteX5" fmla="*/ 8767271 w 8838696"/>
              <a:gd name="connsiteY5" fmla="*/ 714250 h 714250"/>
              <a:gd name="connsiteX6" fmla="*/ 71425 w 8838696"/>
              <a:gd name="connsiteY6" fmla="*/ 714250 h 714250"/>
              <a:gd name="connsiteX7" fmla="*/ 0 w 8838696"/>
              <a:gd name="connsiteY7" fmla="*/ 642825 h 714250"/>
              <a:gd name="connsiteX8" fmla="*/ 0 w 8838696"/>
              <a:gd name="connsiteY8" fmla="*/ 71425 h 71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8696" h="714250">
                <a:moveTo>
                  <a:pt x="0" y="71425"/>
                </a:moveTo>
                <a:cubicBezTo>
                  <a:pt x="0" y="31978"/>
                  <a:pt x="31978" y="0"/>
                  <a:pt x="71425" y="0"/>
                </a:cubicBezTo>
                <a:lnTo>
                  <a:pt x="8767271" y="0"/>
                </a:lnTo>
                <a:cubicBezTo>
                  <a:pt x="8806718" y="0"/>
                  <a:pt x="8838696" y="31978"/>
                  <a:pt x="8838696" y="71425"/>
                </a:cubicBezTo>
                <a:lnTo>
                  <a:pt x="8838696" y="642825"/>
                </a:lnTo>
                <a:cubicBezTo>
                  <a:pt x="8838696" y="682272"/>
                  <a:pt x="8806718" y="714250"/>
                  <a:pt x="8767271" y="714250"/>
                </a:cubicBezTo>
                <a:lnTo>
                  <a:pt x="71425" y="714250"/>
                </a:lnTo>
                <a:cubicBezTo>
                  <a:pt x="31978" y="714250"/>
                  <a:pt x="0" y="682272"/>
                  <a:pt x="0" y="642825"/>
                </a:cubicBezTo>
                <a:lnTo>
                  <a:pt x="0" y="71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149352" rIns="6336440" bIns="149352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>
                <a:solidFill>
                  <a:schemeClr val="tx2">
                    <a:lumMod val="75000"/>
                  </a:schemeClr>
                </a:solidFill>
                <a:latin typeface="MuseoModerno" pitchFamily="2" charset="0"/>
              </a:rPr>
              <a:t>Details</a:t>
            </a:r>
          </a:p>
        </p:txBody>
      </p:sp>
      <p:sp>
        <p:nvSpPr>
          <p:cNvPr id="35" name="Free-form: Shape 34">
            <a:extLst>
              <a:ext uri="{FF2B5EF4-FFF2-40B4-BE49-F238E27FC236}">
                <a16:creationId xmlns:a16="http://schemas.microsoft.com/office/drawing/2014/main" id="{0947B4F3-1C65-CB05-4C60-CB68A58C3A92}"/>
              </a:ext>
            </a:extLst>
          </p:cNvPr>
          <p:cNvSpPr/>
          <p:nvPr/>
        </p:nvSpPr>
        <p:spPr>
          <a:xfrm>
            <a:off x="1637504" y="2866681"/>
            <a:ext cx="8838696" cy="714250"/>
          </a:xfrm>
          <a:custGeom>
            <a:avLst/>
            <a:gdLst>
              <a:gd name="connsiteX0" fmla="*/ 0 w 8838696"/>
              <a:gd name="connsiteY0" fmla="*/ 71425 h 714250"/>
              <a:gd name="connsiteX1" fmla="*/ 71425 w 8838696"/>
              <a:gd name="connsiteY1" fmla="*/ 0 h 714250"/>
              <a:gd name="connsiteX2" fmla="*/ 8767271 w 8838696"/>
              <a:gd name="connsiteY2" fmla="*/ 0 h 714250"/>
              <a:gd name="connsiteX3" fmla="*/ 8838696 w 8838696"/>
              <a:gd name="connsiteY3" fmla="*/ 71425 h 714250"/>
              <a:gd name="connsiteX4" fmla="*/ 8838696 w 8838696"/>
              <a:gd name="connsiteY4" fmla="*/ 642825 h 714250"/>
              <a:gd name="connsiteX5" fmla="*/ 8767271 w 8838696"/>
              <a:gd name="connsiteY5" fmla="*/ 714250 h 714250"/>
              <a:gd name="connsiteX6" fmla="*/ 71425 w 8838696"/>
              <a:gd name="connsiteY6" fmla="*/ 714250 h 714250"/>
              <a:gd name="connsiteX7" fmla="*/ 0 w 8838696"/>
              <a:gd name="connsiteY7" fmla="*/ 642825 h 714250"/>
              <a:gd name="connsiteX8" fmla="*/ 0 w 8838696"/>
              <a:gd name="connsiteY8" fmla="*/ 71425 h 71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8696" h="714250">
                <a:moveTo>
                  <a:pt x="0" y="71425"/>
                </a:moveTo>
                <a:cubicBezTo>
                  <a:pt x="0" y="31978"/>
                  <a:pt x="31978" y="0"/>
                  <a:pt x="71425" y="0"/>
                </a:cubicBezTo>
                <a:lnTo>
                  <a:pt x="8767271" y="0"/>
                </a:lnTo>
                <a:cubicBezTo>
                  <a:pt x="8806718" y="0"/>
                  <a:pt x="8838696" y="31978"/>
                  <a:pt x="8838696" y="71425"/>
                </a:cubicBezTo>
                <a:lnTo>
                  <a:pt x="8838696" y="642825"/>
                </a:lnTo>
                <a:cubicBezTo>
                  <a:pt x="8838696" y="682272"/>
                  <a:pt x="8806718" y="714250"/>
                  <a:pt x="8767271" y="714250"/>
                </a:cubicBezTo>
                <a:lnTo>
                  <a:pt x="71425" y="714250"/>
                </a:lnTo>
                <a:cubicBezTo>
                  <a:pt x="31978" y="714250"/>
                  <a:pt x="0" y="682272"/>
                  <a:pt x="0" y="642825"/>
                </a:cubicBezTo>
                <a:lnTo>
                  <a:pt x="0" y="71425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9352" tIns="149352" rIns="6336440" bIns="149352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>
                <a:solidFill>
                  <a:schemeClr val="tx2">
                    <a:lumMod val="75000"/>
                  </a:schemeClr>
                </a:solidFill>
                <a:latin typeface="MuseoModerno" pitchFamily="2" charset="0"/>
              </a:rPr>
              <a:t>Functions</a:t>
            </a:r>
            <a:endParaRPr lang="en-US" sz="2100" kern="1200" dirty="0">
              <a:solidFill>
                <a:schemeClr val="tx2">
                  <a:lumMod val="75000"/>
                </a:schemeClr>
              </a:solidFill>
              <a:latin typeface="MuseoModerno" pitchFamily="2" charset="0"/>
            </a:endParaRPr>
          </a:p>
        </p:txBody>
      </p:sp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3C8D025E-E291-65DA-F42C-5588F7CF635B}"/>
              </a:ext>
            </a:extLst>
          </p:cNvPr>
          <p:cNvSpPr/>
          <p:nvPr/>
        </p:nvSpPr>
        <p:spPr>
          <a:xfrm>
            <a:off x="3952626" y="2926201"/>
            <a:ext cx="918285" cy="595209"/>
          </a:xfrm>
          <a:custGeom>
            <a:avLst/>
            <a:gdLst>
              <a:gd name="connsiteX0" fmla="*/ 0 w 918285"/>
              <a:gd name="connsiteY0" fmla="*/ 59521 h 595209"/>
              <a:gd name="connsiteX1" fmla="*/ 59521 w 918285"/>
              <a:gd name="connsiteY1" fmla="*/ 0 h 595209"/>
              <a:gd name="connsiteX2" fmla="*/ 858764 w 918285"/>
              <a:gd name="connsiteY2" fmla="*/ 0 h 595209"/>
              <a:gd name="connsiteX3" fmla="*/ 918285 w 918285"/>
              <a:gd name="connsiteY3" fmla="*/ 59521 h 595209"/>
              <a:gd name="connsiteX4" fmla="*/ 918285 w 918285"/>
              <a:gd name="connsiteY4" fmla="*/ 535688 h 595209"/>
              <a:gd name="connsiteX5" fmla="*/ 858764 w 918285"/>
              <a:gd name="connsiteY5" fmla="*/ 595209 h 595209"/>
              <a:gd name="connsiteX6" fmla="*/ 59521 w 918285"/>
              <a:gd name="connsiteY6" fmla="*/ 595209 h 595209"/>
              <a:gd name="connsiteX7" fmla="*/ 0 w 918285"/>
              <a:gd name="connsiteY7" fmla="*/ 535688 h 595209"/>
              <a:gd name="connsiteX8" fmla="*/ 0 w 918285"/>
              <a:gd name="connsiteY8" fmla="*/ 59521 h 59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8285" h="595209">
                <a:moveTo>
                  <a:pt x="0" y="59521"/>
                </a:moveTo>
                <a:cubicBezTo>
                  <a:pt x="0" y="26648"/>
                  <a:pt x="26648" y="0"/>
                  <a:pt x="59521" y="0"/>
                </a:cubicBezTo>
                <a:lnTo>
                  <a:pt x="858764" y="0"/>
                </a:lnTo>
                <a:cubicBezTo>
                  <a:pt x="891637" y="0"/>
                  <a:pt x="918285" y="26648"/>
                  <a:pt x="918285" y="59521"/>
                </a:cubicBezTo>
                <a:lnTo>
                  <a:pt x="918285" y="535688"/>
                </a:lnTo>
                <a:cubicBezTo>
                  <a:pt x="918285" y="568561"/>
                  <a:pt x="891637" y="595209"/>
                  <a:pt x="858764" y="595209"/>
                </a:cubicBezTo>
                <a:lnTo>
                  <a:pt x="59521" y="595209"/>
                </a:lnTo>
                <a:cubicBezTo>
                  <a:pt x="26648" y="595209"/>
                  <a:pt x="0" y="568561"/>
                  <a:pt x="0" y="535688"/>
                </a:cubicBezTo>
                <a:lnTo>
                  <a:pt x="0" y="5952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3" tIns="78393" rIns="78393" bIns="783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latin typeface="MuseoModerno" pitchFamily="2" charset="0"/>
              </a:rPr>
              <a:t>Search</a:t>
            </a:r>
          </a:p>
        </p:txBody>
      </p: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7C583096-DBB6-682D-CF40-D3DF36CB42A1}"/>
              </a:ext>
            </a:extLst>
          </p:cNvPr>
          <p:cNvSpPr/>
          <p:nvPr/>
        </p:nvSpPr>
        <p:spPr>
          <a:xfrm>
            <a:off x="4366048" y="3521411"/>
            <a:ext cx="91440" cy="44541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45412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-form: Shape 42">
            <a:extLst>
              <a:ext uri="{FF2B5EF4-FFF2-40B4-BE49-F238E27FC236}">
                <a16:creationId xmlns:a16="http://schemas.microsoft.com/office/drawing/2014/main" id="{540D4A49-F2C6-B381-CD8B-3195773DAE22}"/>
              </a:ext>
            </a:extLst>
          </p:cNvPr>
          <p:cNvSpPr/>
          <p:nvPr/>
        </p:nvSpPr>
        <p:spPr>
          <a:xfrm>
            <a:off x="3965361" y="3966823"/>
            <a:ext cx="892813" cy="595209"/>
          </a:xfrm>
          <a:custGeom>
            <a:avLst/>
            <a:gdLst>
              <a:gd name="connsiteX0" fmla="*/ 0 w 892813"/>
              <a:gd name="connsiteY0" fmla="*/ 59521 h 595209"/>
              <a:gd name="connsiteX1" fmla="*/ 59521 w 892813"/>
              <a:gd name="connsiteY1" fmla="*/ 0 h 595209"/>
              <a:gd name="connsiteX2" fmla="*/ 833292 w 892813"/>
              <a:gd name="connsiteY2" fmla="*/ 0 h 595209"/>
              <a:gd name="connsiteX3" fmla="*/ 892813 w 892813"/>
              <a:gd name="connsiteY3" fmla="*/ 59521 h 595209"/>
              <a:gd name="connsiteX4" fmla="*/ 892813 w 892813"/>
              <a:gd name="connsiteY4" fmla="*/ 535688 h 595209"/>
              <a:gd name="connsiteX5" fmla="*/ 833292 w 892813"/>
              <a:gd name="connsiteY5" fmla="*/ 595209 h 595209"/>
              <a:gd name="connsiteX6" fmla="*/ 59521 w 892813"/>
              <a:gd name="connsiteY6" fmla="*/ 595209 h 595209"/>
              <a:gd name="connsiteX7" fmla="*/ 0 w 892813"/>
              <a:gd name="connsiteY7" fmla="*/ 535688 h 595209"/>
              <a:gd name="connsiteX8" fmla="*/ 0 w 892813"/>
              <a:gd name="connsiteY8" fmla="*/ 59521 h 59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2813" h="595209">
                <a:moveTo>
                  <a:pt x="0" y="59521"/>
                </a:moveTo>
                <a:cubicBezTo>
                  <a:pt x="0" y="26648"/>
                  <a:pt x="26648" y="0"/>
                  <a:pt x="59521" y="0"/>
                </a:cubicBezTo>
                <a:lnTo>
                  <a:pt x="833292" y="0"/>
                </a:lnTo>
                <a:cubicBezTo>
                  <a:pt x="866165" y="0"/>
                  <a:pt x="892813" y="26648"/>
                  <a:pt x="892813" y="59521"/>
                </a:cubicBezTo>
                <a:lnTo>
                  <a:pt x="892813" y="535688"/>
                </a:lnTo>
                <a:cubicBezTo>
                  <a:pt x="892813" y="568561"/>
                  <a:pt x="866165" y="595209"/>
                  <a:pt x="833292" y="595209"/>
                </a:cubicBezTo>
                <a:lnTo>
                  <a:pt x="59521" y="595209"/>
                </a:lnTo>
                <a:cubicBezTo>
                  <a:pt x="26648" y="595209"/>
                  <a:pt x="0" y="568561"/>
                  <a:pt x="0" y="535688"/>
                </a:cubicBezTo>
                <a:lnTo>
                  <a:pt x="0" y="5952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773" tIns="70773" rIns="70773" bIns="70773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0" kern="1200">
                <a:latin typeface="MuseoModerno" pitchFamily="2" charset="0"/>
              </a:rPr>
              <a:t>Free</a:t>
            </a:r>
            <a:endParaRPr lang="en-US" sz="1400" b="0" kern="1200" dirty="0">
              <a:latin typeface="MuseoModerno" pitchFamily="2" charset="0"/>
            </a:endParaRPr>
          </a:p>
        </p:txBody>
      </p:sp>
      <p:sp>
        <p:nvSpPr>
          <p:cNvPr id="45" name="Free-form: Shape 44">
            <a:extLst>
              <a:ext uri="{FF2B5EF4-FFF2-40B4-BE49-F238E27FC236}">
                <a16:creationId xmlns:a16="http://schemas.microsoft.com/office/drawing/2014/main" id="{C9535F5F-818C-11C1-68C0-86A18DAAC0C1}"/>
              </a:ext>
            </a:extLst>
          </p:cNvPr>
          <p:cNvSpPr/>
          <p:nvPr/>
        </p:nvSpPr>
        <p:spPr>
          <a:xfrm>
            <a:off x="5232469" y="2926201"/>
            <a:ext cx="1115258" cy="595209"/>
          </a:xfrm>
          <a:custGeom>
            <a:avLst/>
            <a:gdLst>
              <a:gd name="connsiteX0" fmla="*/ 0 w 1115258"/>
              <a:gd name="connsiteY0" fmla="*/ 59521 h 595209"/>
              <a:gd name="connsiteX1" fmla="*/ 59521 w 1115258"/>
              <a:gd name="connsiteY1" fmla="*/ 0 h 595209"/>
              <a:gd name="connsiteX2" fmla="*/ 1055737 w 1115258"/>
              <a:gd name="connsiteY2" fmla="*/ 0 h 595209"/>
              <a:gd name="connsiteX3" fmla="*/ 1115258 w 1115258"/>
              <a:gd name="connsiteY3" fmla="*/ 59521 h 595209"/>
              <a:gd name="connsiteX4" fmla="*/ 1115258 w 1115258"/>
              <a:gd name="connsiteY4" fmla="*/ 535688 h 595209"/>
              <a:gd name="connsiteX5" fmla="*/ 1055737 w 1115258"/>
              <a:gd name="connsiteY5" fmla="*/ 595209 h 595209"/>
              <a:gd name="connsiteX6" fmla="*/ 59521 w 1115258"/>
              <a:gd name="connsiteY6" fmla="*/ 595209 h 595209"/>
              <a:gd name="connsiteX7" fmla="*/ 0 w 1115258"/>
              <a:gd name="connsiteY7" fmla="*/ 535688 h 595209"/>
              <a:gd name="connsiteX8" fmla="*/ 0 w 1115258"/>
              <a:gd name="connsiteY8" fmla="*/ 59521 h 59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5258" h="595209">
                <a:moveTo>
                  <a:pt x="0" y="59521"/>
                </a:moveTo>
                <a:cubicBezTo>
                  <a:pt x="0" y="26648"/>
                  <a:pt x="26648" y="0"/>
                  <a:pt x="59521" y="0"/>
                </a:cubicBezTo>
                <a:lnTo>
                  <a:pt x="1055737" y="0"/>
                </a:lnTo>
                <a:cubicBezTo>
                  <a:pt x="1088610" y="0"/>
                  <a:pt x="1115258" y="26648"/>
                  <a:pt x="1115258" y="59521"/>
                </a:cubicBezTo>
                <a:lnTo>
                  <a:pt x="1115258" y="535688"/>
                </a:lnTo>
                <a:cubicBezTo>
                  <a:pt x="1115258" y="568561"/>
                  <a:pt x="1088610" y="595209"/>
                  <a:pt x="1055737" y="595209"/>
                </a:cubicBezTo>
                <a:lnTo>
                  <a:pt x="59521" y="595209"/>
                </a:lnTo>
                <a:cubicBezTo>
                  <a:pt x="26648" y="595209"/>
                  <a:pt x="0" y="568561"/>
                  <a:pt x="0" y="535688"/>
                </a:cubicBezTo>
                <a:lnTo>
                  <a:pt x="0" y="5952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3" tIns="78393" rIns="78393" bIns="783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MuseoModerno" pitchFamily="2" charset="0"/>
              </a:rPr>
              <a:t>Analysis</a:t>
            </a:r>
            <a:endParaRPr lang="en-US" sz="1600" kern="1200" dirty="0">
              <a:latin typeface="MuseoModerno" pitchFamily="2" charset="0"/>
            </a:endParaRPr>
          </a:p>
        </p:txBody>
      </p:sp>
      <p:sp>
        <p:nvSpPr>
          <p:cNvPr id="46" name="Free-form: Shape 45">
            <a:extLst>
              <a:ext uri="{FF2B5EF4-FFF2-40B4-BE49-F238E27FC236}">
                <a16:creationId xmlns:a16="http://schemas.microsoft.com/office/drawing/2014/main" id="{CB16C87D-1671-F62B-46B0-67E3523C77B5}"/>
              </a:ext>
            </a:extLst>
          </p:cNvPr>
          <p:cNvSpPr/>
          <p:nvPr/>
        </p:nvSpPr>
        <p:spPr>
          <a:xfrm>
            <a:off x="5790099" y="3521411"/>
            <a:ext cx="357589" cy="44541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2706"/>
                </a:lnTo>
                <a:lnTo>
                  <a:pt x="357589" y="222706"/>
                </a:lnTo>
                <a:lnTo>
                  <a:pt x="357589" y="445412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Free-form: Shape 46">
            <a:extLst>
              <a:ext uri="{FF2B5EF4-FFF2-40B4-BE49-F238E27FC236}">
                <a16:creationId xmlns:a16="http://schemas.microsoft.com/office/drawing/2014/main" id="{CA9024E7-5C11-B803-2E57-27BA8A73246B}"/>
              </a:ext>
            </a:extLst>
          </p:cNvPr>
          <p:cNvSpPr/>
          <p:nvPr/>
        </p:nvSpPr>
        <p:spPr>
          <a:xfrm>
            <a:off x="5290199" y="3966823"/>
            <a:ext cx="1714979" cy="595209"/>
          </a:xfrm>
          <a:custGeom>
            <a:avLst/>
            <a:gdLst>
              <a:gd name="connsiteX0" fmla="*/ 0 w 1714979"/>
              <a:gd name="connsiteY0" fmla="*/ 59521 h 595209"/>
              <a:gd name="connsiteX1" fmla="*/ 59521 w 1714979"/>
              <a:gd name="connsiteY1" fmla="*/ 0 h 595209"/>
              <a:gd name="connsiteX2" fmla="*/ 1655458 w 1714979"/>
              <a:gd name="connsiteY2" fmla="*/ 0 h 595209"/>
              <a:gd name="connsiteX3" fmla="*/ 1714979 w 1714979"/>
              <a:gd name="connsiteY3" fmla="*/ 59521 h 595209"/>
              <a:gd name="connsiteX4" fmla="*/ 1714979 w 1714979"/>
              <a:gd name="connsiteY4" fmla="*/ 535688 h 595209"/>
              <a:gd name="connsiteX5" fmla="*/ 1655458 w 1714979"/>
              <a:gd name="connsiteY5" fmla="*/ 595209 h 595209"/>
              <a:gd name="connsiteX6" fmla="*/ 59521 w 1714979"/>
              <a:gd name="connsiteY6" fmla="*/ 595209 h 595209"/>
              <a:gd name="connsiteX7" fmla="*/ 0 w 1714979"/>
              <a:gd name="connsiteY7" fmla="*/ 535688 h 595209"/>
              <a:gd name="connsiteX8" fmla="*/ 0 w 1714979"/>
              <a:gd name="connsiteY8" fmla="*/ 59521 h 59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979" h="595209">
                <a:moveTo>
                  <a:pt x="0" y="59521"/>
                </a:moveTo>
                <a:cubicBezTo>
                  <a:pt x="0" y="26648"/>
                  <a:pt x="26648" y="0"/>
                  <a:pt x="59521" y="0"/>
                </a:cubicBezTo>
                <a:lnTo>
                  <a:pt x="1655458" y="0"/>
                </a:lnTo>
                <a:cubicBezTo>
                  <a:pt x="1688331" y="0"/>
                  <a:pt x="1714979" y="26648"/>
                  <a:pt x="1714979" y="59521"/>
                </a:cubicBezTo>
                <a:lnTo>
                  <a:pt x="1714979" y="535688"/>
                </a:lnTo>
                <a:cubicBezTo>
                  <a:pt x="1714979" y="568561"/>
                  <a:pt x="1688331" y="595209"/>
                  <a:pt x="1655458" y="595209"/>
                </a:cubicBezTo>
                <a:lnTo>
                  <a:pt x="59521" y="595209"/>
                </a:lnTo>
                <a:cubicBezTo>
                  <a:pt x="26648" y="595209"/>
                  <a:pt x="0" y="568561"/>
                  <a:pt x="0" y="535688"/>
                </a:cubicBezTo>
                <a:lnTo>
                  <a:pt x="0" y="5952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773" tIns="70773" rIns="70773" bIns="70773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>
                <a:latin typeface="MuseoModerno" pitchFamily="2" charset="0"/>
              </a:rPr>
              <a:t>Free for first year</a:t>
            </a:r>
            <a:endParaRPr lang="en-US" sz="1400" kern="1200" dirty="0">
              <a:latin typeface="MuseoModerno" pitchFamily="2" charset="0"/>
            </a:endParaRPr>
          </a:p>
        </p:txBody>
      </p:sp>
      <p:sp>
        <p:nvSpPr>
          <p:cNvPr id="49" name="Free-form: Shape 48">
            <a:extLst>
              <a:ext uri="{FF2B5EF4-FFF2-40B4-BE49-F238E27FC236}">
                <a16:creationId xmlns:a16="http://schemas.microsoft.com/office/drawing/2014/main" id="{3B27263C-9DA1-D69B-8330-5A90805B1F8B}"/>
              </a:ext>
            </a:extLst>
          </p:cNvPr>
          <p:cNvSpPr/>
          <p:nvPr/>
        </p:nvSpPr>
        <p:spPr>
          <a:xfrm>
            <a:off x="6615572" y="2926201"/>
            <a:ext cx="983755" cy="595209"/>
          </a:xfrm>
          <a:custGeom>
            <a:avLst/>
            <a:gdLst>
              <a:gd name="connsiteX0" fmla="*/ 0 w 983755"/>
              <a:gd name="connsiteY0" fmla="*/ 59521 h 595209"/>
              <a:gd name="connsiteX1" fmla="*/ 59521 w 983755"/>
              <a:gd name="connsiteY1" fmla="*/ 0 h 595209"/>
              <a:gd name="connsiteX2" fmla="*/ 924234 w 983755"/>
              <a:gd name="connsiteY2" fmla="*/ 0 h 595209"/>
              <a:gd name="connsiteX3" fmla="*/ 983755 w 983755"/>
              <a:gd name="connsiteY3" fmla="*/ 59521 h 595209"/>
              <a:gd name="connsiteX4" fmla="*/ 983755 w 983755"/>
              <a:gd name="connsiteY4" fmla="*/ 535688 h 595209"/>
              <a:gd name="connsiteX5" fmla="*/ 924234 w 983755"/>
              <a:gd name="connsiteY5" fmla="*/ 595209 h 595209"/>
              <a:gd name="connsiteX6" fmla="*/ 59521 w 983755"/>
              <a:gd name="connsiteY6" fmla="*/ 595209 h 595209"/>
              <a:gd name="connsiteX7" fmla="*/ 0 w 983755"/>
              <a:gd name="connsiteY7" fmla="*/ 535688 h 595209"/>
              <a:gd name="connsiteX8" fmla="*/ 0 w 983755"/>
              <a:gd name="connsiteY8" fmla="*/ 59521 h 59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3755" h="595209">
                <a:moveTo>
                  <a:pt x="0" y="59521"/>
                </a:moveTo>
                <a:cubicBezTo>
                  <a:pt x="0" y="26648"/>
                  <a:pt x="26648" y="0"/>
                  <a:pt x="59521" y="0"/>
                </a:cubicBezTo>
                <a:lnTo>
                  <a:pt x="924234" y="0"/>
                </a:lnTo>
                <a:cubicBezTo>
                  <a:pt x="957107" y="0"/>
                  <a:pt x="983755" y="26648"/>
                  <a:pt x="983755" y="59521"/>
                </a:cubicBezTo>
                <a:lnTo>
                  <a:pt x="983755" y="535688"/>
                </a:lnTo>
                <a:cubicBezTo>
                  <a:pt x="983755" y="568561"/>
                  <a:pt x="957107" y="595209"/>
                  <a:pt x="924234" y="595209"/>
                </a:cubicBezTo>
                <a:lnTo>
                  <a:pt x="59521" y="595209"/>
                </a:lnTo>
                <a:cubicBezTo>
                  <a:pt x="26648" y="595209"/>
                  <a:pt x="0" y="568561"/>
                  <a:pt x="0" y="535688"/>
                </a:cubicBezTo>
                <a:lnTo>
                  <a:pt x="0" y="5952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3" tIns="78393" rIns="78393" bIns="783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MuseoModerno" pitchFamily="2" charset="0"/>
              </a:rPr>
              <a:t>Report</a:t>
            </a:r>
            <a:endParaRPr lang="en-US" sz="1600" kern="1200" dirty="0">
              <a:latin typeface="MuseoModerno" pitchFamily="2" charset="0"/>
            </a:endParaRPr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F4799C73-16F9-3926-6205-ED681ED56B15}"/>
              </a:ext>
            </a:extLst>
          </p:cNvPr>
          <p:cNvSpPr/>
          <p:nvPr/>
        </p:nvSpPr>
        <p:spPr>
          <a:xfrm>
            <a:off x="7867172" y="2926201"/>
            <a:ext cx="2142940" cy="595209"/>
          </a:xfrm>
          <a:custGeom>
            <a:avLst/>
            <a:gdLst>
              <a:gd name="connsiteX0" fmla="*/ 0 w 2142940"/>
              <a:gd name="connsiteY0" fmla="*/ 59521 h 595209"/>
              <a:gd name="connsiteX1" fmla="*/ 59521 w 2142940"/>
              <a:gd name="connsiteY1" fmla="*/ 0 h 595209"/>
              <a:gd name="connsiteX2" fmla="*/ 2083419 w 2142940"/>
              <a:gd name="connsiteY2" fmla="*/ 0 h 595209"/>
              <a:gd name="connsiteX3" fmla="*/ 2142940 w 2142940"/>
              <a:gd name="connsiteY3" fmla="*/ 59521 h 595209"/>
              <a:gd name="connsiteX4" fmla="*/ 2142940 w 2142940"/>
              <a:gd name="connsiteY4" fmla="*/ 535688 h 595209"/>
              <a:gd name="connsiteX5" fmla="*/ 2083419 w 2142940"/>
              <a:gd name="connsiteY5" fmla="*/ 595209 h 595209"/>
              <a:gd name="connsiteX6" fmla="*/ 59521 w 2142940"/>
              <a:gd name="connsiteY6" fmla="*/ 595209 h 595209"/>
              <a:gd name="connsiteX7" fmla="*/ 0 w 2142940"/>
              <a:gd name="connsiteY7" fmla="*/ 535688 h 595209"/>
              <a:gd name="connsiteX8" fmla="*/ 0 w 2142940"/>
              <a:gd name="connsiteY8" fmla="*/ 59521 h 59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2940" h="595209">
                <a:moveTo>
                  <a:pt x="0" y="59521"/>
                </a:moveTo>
                <a:cubicBezTo>
                  <a:pt x="0" y="26648"/>
                  <a:pt x="26648" y="0"/>
                  <a:pt x="59521" y="0"/>
                </a:cubicBezTo>
                <a:lnTo>
                  <a:pt x="2083419" y="0"/>
                </a:lnTo>
                <a:cubicBezTo>
                  <a:pt x="2116292" y="0"/>
                  <a:pt x="2142940" y="26648"/>
                  <a:pt x="2142940" y="59521"/>
                </a:cubicBezTo>
                <a:lnTo>
                  <a:pt x="2142940" y="535688"/>
                </a:lnTo>
                <a:cubicBezTo>
                  <a:pt x="2142940" y="568561"/>
                  <a:pt x="2116292" y="595209"/>
                  <a:pt x="2083419" y="595209"/>
                </a:cubicBezTo>
                <a:lnTo>
                  <a:pt x="59521" y="595209"/>
                </a:lnTo>
                <a:cubicBezTo>
                  <a:pt x="26648" y="595209"/>
                  <a:pt x="0" y="568561"/>
                  <a:pt x="0" y="535688"/>
                </a:cubicBezTo>
                <a:lnTo>
                  <a:pt x="0" y="5952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8393" tIns="78393" rIns="78393" bIns="783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latin typeface="MuseoModerno" pitchFamily="2" charset="0"/>
              </a:rPr>
              <a:t>Suggestion</a:t>
            </a:r>
            <a:endParaRPr lang="en-US" sz="1600" kern="1200" dirty="0">
              <a:latin typeface="MuseoModerno" pitchFamily="2" charset="0"/>
            </a:endParaRPr>
          </a:p>
        </p:txBody>
      </p:sp>
      <p:sp>
        <p:nvSpPr>
          <p:cNvPr id="52" name="Free-form: Shape 51">
            <a:extLst>
              <a:ext uri="{FF2B5EF4-FFF2-40B4-BE49-F238E27FC236}">
                <a16:creationId xmlns:a16="http://schemas.microsoft.com/office/drawing/2014/main" id="{D6A1D000-07E8-60C0-B53C-85F7A4732B5B}"/>
              </a:ext>
            </a:extLst>
          </p:cNvPr>
          <p:cNvSpPr/>
          <p:nvPr/>
        </p:nvSpPr>
        <p:spPr>
          <a:xfrm>
            <a:off x="8601355" y="3521411"/>
            <a:ext cx="337287" cy="44541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37287" y="0"/>
                </a:moveTo>
                <a:lnTo>
                  <a:pt x="337287" y="222706"/>
                </a:lnTo>
                <a:lnTo>
                  <a:pt x="0" y="222706"/>
                </a:lnTo>
                <a:lnTo>
                  <a:pt x="0" y="445412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3" name="Free-form: Shape 52">
            <a:extLst>
              <a:ext uri="{FF2B5EF4-FFF2-40B4-BE49-F238E27FC236}">
                <a16:creationId xmlns:a16="http://schemas.microsoft.com/office/drawing/2014/main" id="{137C4D43-30B1-2BE1-0EFF-7EC95013AC6B}"/>
              </a:ext>
            </a:extLst>
          </p:cNvPr>
          <p:cNvSpPr/>
          <p:nvPr/>
        </p:nvSpPr>
        <p:spPr>
          <a:xfrm>
            <a:off x="7411006" y="3966823"/>
            <a:ext cx="2380696" cy="595209"/>
          </a:xfrm>
          <a:custGeom>
            <a:avLst/>
            <a:gdLst>
              <a:gd name="connsiteX0" fmla="*/ 0 w 2380696"/>
              <a:gd name="connsiteY0" fmla="*/ 59521 h 595209"/>
              <a:gd name="connsiteX1" fmla="*/ 59521 w 2380696"/>
              <a:gd name="connsiteY1" fmla="*/ 0 h 595209"/>
              <a:gd name="connsiteX2" fmla="*/ 2321175 w 2380696"/>
              <a:gd name="connsiteY2" fmla="*/ 0 h 595209"/>
              <a:gd name="connsiteX3" fmla="*/ 2380696 w 2380696"/>
              <a:gd name="connsiteY3" fmla="*/ 59521 h 595209"/>
              <a:gd name="connsiteX4" fmla="*/ 2380696 w 2380696"/>
              <a:gd name="connsiteY4" fmla="*/ 535688 h 595209"/>
              <a:gd name="connsiteX5" fmla="*/ 2321175 w 2380696"/>
              <a:gd name="connsiteY5" fmla="*/ 595209 h 595209"/>
              <a:gd name="connsiteX6" fmla="*/ 59521 w 2380696"/>
              <a:gd name="connsiteY6" fmla="*/ 595209 h 595209"/>
              <a:gd name="connsiteX7" fmla="*/ 0 w 2380696"/>
              <a:gd name="connsiteY7" fmla="*/ 535688 h 595209"/>
              <a:gd name="connsiteX8" fmla="*/ 0 w 2380696"/>
              <a:gd name="connsiteY8" fmla="*/ 59521 h 59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0696" h="595209">
                <a:moveTo>
                  <a:pt x="0" y="59521"/>
                </a:moveTo>
                <a:cubicBezTo>
                  <a:pt x="0" y="26648"/>
                  <a:pt x="26648" y="0"/>
                  <a:pt x="59521" y="0"/>
                </a:cubicBezTo>
                <a:lnTo>
                  <a:pt x="2321175" y="0"/>
                </a:lnTo>
                <a:cubicBezTo>
                  <a:pt x="2354048" y="0"/>
                  <a:pt x="2380696" y="26648"/>
                  <a:pt x="2380696" y="59521"/>
                </a:cubicBezTo>
                <a:lnTo>
                  <a:pt x="2380696" y="535688"/>
                </a:lnTo>
                <a:cubicBezTo>
                  <a:pt x="2380696" y="568561"/>
                  <a:pt x="2354048" y="595209"/>
                  <a:pt x="2321175" y="595209"/>
                </a:cubicBezTo>
                <a:lnTo>
                  <a:pt x="59521" y="595209"/>
                </a:lnTo>
                <a:cubicBezTo>
                  <a:pt x="26648" y="595209"/>
                  <a:pt x="0" y="568561"/>
                  <a:pt x="0" y="535688"/>
                </a:cubicBezTo>
                <a:lnTo>
                  <a:pt x="0" y="5952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773" tIns="70773" rIns="70773" bIns="70773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>
                <a:latin typeface="MuseoModerno" pitchFamily="2" charset="0"/>
              </a:rPr>
              <a:t>Charge in Mar, Apr, May</a:t>
            </a:r>
            <a:endParaRPr lang="en-US" sz="1400" kern="1200" dirty="0">
              <a:latin typeface="MuseoModerno" pitchFamily="2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A0504BD-8B75-219E-EF8C-8CE93196F782}"/>
              </a:ext>
            </a:extLst>
          </p:cNvPr>
          <p:cNvCxnSpPr>
            <a:cxnSpLocks/>
          </p:cNvCxnSpPr>
          <p:nvPr/>
        </p:nvCxnSpPr>
        <p:spPr>
          <a:xfrm>
            <a:off x="6096000" y="3744540"/>
            <a:ext cx="2505355" cy="0"/>
          </a:xfrm>
          <a:prstGeom prst="line">
            <a:avLst/>
          </a:pr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973461-6DDD-1D3A-8D3E-72B785746F98}"/>
              </a:ext>
            </a:extLst>
          </p:cNvPr>
          <p:cNvSpPr txBox="1"/>
          <p:nvPr/>
        </p:nvSpPr>
        <p:spPr>
          <a:xfrm>
            <a:off x="2400300" y="5034153"/>
            <a:ext cx="7391400" cy="42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000" b="1">
                <a:solidFill>
                  <a:srgbClr val="2F5597"/>
                </a:solidFill>
              </a:rPr>
              <a:t>User:</a:t>
            </a:r>
            <a:r>
              <a:rPr lang="en-US" sz="2000">
                <a:solidFill>
                  <a:srgbClr val="2F5597"/>
                </a:solidFill>
              </a:rPr>
              <a:t> </a:t>
            </a:r>
            <a:r>
              <a:rPr lang="en-US" sz="2000"/>
              <a:t>Monthly pay 10,000 VND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68571-520A-72C1-3DBB-9BAC78B6BEF8}"/>
              </a:ext>
            </a:extLst>
          </p:cNvPr>
          <p:cNvSpPr txBox="1"/>
          <p:nvPr/>
        </p:nvSpPr>
        <p:spPr>
          <a:xfrm>
            <a:off x="815377" y="635115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6. Expenses &amp; Revenue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36B93DD-6658-2F02-256F-7D6427915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0" name="S">
            <a:extLst>
              <a:ext uri="{FF2B5EF4-FFF2-40B4-BE49-F238E27FC236}">
                <a16:creationId xmlns:a16="http://schemas.microsoft.com/office/drawing/2014/main" id="{D3B279A7-EAFC-85AD-3C55-DF69AF3BCF56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O start">
            <a:extLst>
              <a:ext uri="{FF2B5EF4-FFF2-40B4-BE49-F238E27FC236}">
                <a16:creationId xmlns:a16="http://schemas.microsoft.com/office/drawing/2014/main" id="{56B855F1-92F5-8BDD-D2C4-1776DEEAD4F1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5" name="O stop">
            <a:extLst>
              <a:ext uri="{FF2B5EF4-FFF2-40B4-BE49-F238E27FC236}">
                <a16:creationId xmlns:a16="http://schemas.microsoft.com/office/drawing/2014/main" id="{53C731D0-2212-814A-511F-B7E548DF80E7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9" name="R">
            <a:extLst>
              <a:ext uri="{FF2B5EF4-FFF2-40B4-BE49-F238E27FC236}">
                <a16:creationId xmlns:a16="http://schemas.microsoft.com/office/drawing/2014/main" id="{C105B041-6E7E-778B-D79A-8F9DAAE49401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2" name="R slidebackground">
            <a:extLst>
              <a:ext uri="{FF2B5EF4-FFF2-40B4-BE49-F238E27FC236}">
                <a16:creationId xmlns:a16="http://schemas.microsoft.com/office/drawing/2014/main" id="{06FF6823-6E67-7F03-3AE6-12C69CB096D9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E">
            <a:extLst>
              <a:ext uri="{FF2B5EF4-FFF2-40B4-BE49-F238E27FC236}">
                <a16:creationId xmlns:a16="http://schemas.microsoft.com/office/drawing/2014/main" id="{2E809F38-3848-E799-338A-B490A4A55844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C start">
            <a:extLst>
              <a:ext uri="{FF2B5EF4-FFF2-40B4-BE49-F238E27FC236}">
                <a16:creationId xmlns:a16="http://schemas.microsoft.com/office/drawing/2014/main" id="{917FE947-2711-7D4C-8415-DE928426855E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logo 2">
            <a:extLst>
              <a:ext uri="{FF2B5EF4-FFF2-40B4-BE49-F238E27FC236}">
                <a16:creationId xmlns:a16="http://schemas.microsoft.com/office/drawing/2014/main" id="{D27F5FC8-53FC-2B29-4608-5EEE480A02F1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59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3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8EA47-FBA0-3D40-A154-E286486DA006}"/>
              </a:ext>
            </a:extLst>
          </p:cNvPr>
          <p:cNvSpPr txBox="1"/>
          <p:nvPr/>
        </p:nvSpPr>
        <p:spPr>
          <a:xfrm>
            <a:off x="3671298" y="6950922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1. What we do?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BEA125C-686F-9862-4D50-31BCA1BB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D35E24-1594-3123-56F0-90CBF779B122}"/>
              </a:ext>
            </a:extLst>
          </p:cNvPr>
          <p:cNvSpPr txBox="1"/>
          <p:nvPr/>
        </p:nvSpPr>
        <p:spPr>
          <a:xfrm>
            <a:off x="1522962" y="1359812"/>
            <a:ext cx="9146078" cy="10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800" b="1">
                <a:solidFill>
                  <a:srgbClr val="2F5597"/>
                </a:solidFill>
              </a:rPr>
              <a:t>The basis of the number of students participating in the 10th-Grade Entrance Exam in HCMC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2550DC-6790-AF69-FCDD-91A45CF5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00563" y="2909817"/>
            <a:ext cx="3787094" cy="2407920"/>
          </a:xfrm>
          <a:prstGeom prst="rect">
            <a:avLst/>
          </a:prstGeom>
          <a:noFill/>
          <a:ln w="66675" cap="rnd">
            <a:gradFill>
              <a:gsLst>
                <a:gs pos="0">
                  <a:srgbClr val="2F5597"/>
                </a:gs>
                <a:gs pos="100000">
                  <a:srgbClr val="F09456"/>
                </a:gs>
              </a:gsLst>
              <a:lin ang="5400000" scaled="1"/>
            </a:gradFill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D8DB67-A14D-220E-12C0-BAB8A2E0D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54574"/>
              </p:ext>
            </p:extLst>
          </p:nvPr>
        </p:nvGraphicFramePr>
        <p:xfrm>
          <a:off x="4500562" y="2909816"/>
          <a:ext cx="3787095" cy="2407920"/>
        </p:xfrm>
        <a:graphic>
          <a:graphicData uri="http://schemas.openxmlformats.org/drawingml/2006/table">
            <a:tbl>
              <a:tblPr/>
              <a:tblGrid>
                <a:gridCol w="1865286">
                  <a:extLst>
                    <a:ext uri="{9D8B030D-6E8A-4147-A177-3AD203B41FA5}">
                      <a16:colId xmlns:a16="http://schemas.microsoft.com/office/drawing/2014/main" val="2453025974"/>
                    </a:ext>
                  </a:extLst>
                </a:gridCol>
                <a:gridCol w="1921809">
                  <a:extLst>
                    <a:ext uri="{9D8B030D-6E8A-4147-A177-3AD203B41FA5}">
                      <a16:colId xmlns:a16="http://schemas.microsoft.com/office/drawing/2014/main" val="35169503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SCHOOL YEAR</a:t>
                      </a:r>
                      <a:endParaRPr lang="en-US" sz="28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ATTENDANTS</a:t>
                      </a:r>
                      <a:endParaRPr lang="en-US" sz="28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1484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2017 - 2018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73.769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8557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2018 - 2019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86.881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301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2019 - 2020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80.327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3217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2020 - 2021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81.269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403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2021 - 2022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83.324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5216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AVERAGE</a:t>
                      </a:r>
                      <a:endParaRPr lang="en-US" sz="18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81.114</a:t>
                      </a:r>
                      <a:endParaRPr lang="en-US" sz="18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L="25400" marR="254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4688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E5AF308-C7C7-378A-F628-78EB95188740}"/>
              </a:ext>
            </a:extLst>
          </p:cNvPr>
          <p:cNvSpPr txBox="1"/>
          <p:nvPr/>
        </p:nvSpPr>
        <p:spPr>
          <a:xfrm>
            <a:off x="4742021" y="4953167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>
                <a:solidFill>
                  <a:srgbClr val="EC4235"/>
                </a:solidFill>
                <a:effectLst/>
                <a:latin typeface="Google Sans" panose="020B0503030502040204" pitchFamily="34" charset="0"/>
              </a:rPr>
              <a:t>AVERAGE</a:t>
            </a:r>
            <a:endParaRPr lang="en-US" sz="2800">
              <a:solidFill>
                <a:srgbClr val="EC4235"/>
              </a:solidFill>
              <a:effectLst/>
              <a:latin typeface="Google Sans" panose="020B0503030502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D51D6-0F00-D10D-5E63-4A3DC919AC27}"/>
              </a:ext>
            </a:extLst>
          </p:cNvPr>
          <p:cNvSpPr txBox="1"/>
          <p:nvPr/>
        </p:nvSpPr>
        <p:spPr>
          <a:xfrm>
            <a:off x="6637020" y="4953167"/>
            <a:ext cx="13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EC4235"/>
                </a:solidFill>
                <a:effectLst/>
                <a:latin typeface="Google Sans" panose="020B0503030502040204" pitchFamily="34" charset="0"/>
              </a:rPr>
              <a:t>81.114</a:t>
            </a:r>
            <a:endParaRPr lang="en-US" sz="2800">
              <a:solidFill>
                <a:srgbClr val="EC4235"/>
              </a:solidFill>
              <a:effectLst/>
              <a:latin typeface="Google Sans" panose="020B0503030502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915-06AF-D18E-79E7-04EB4F171FF7}"/>
              </a:ext>
            </a:extLst>
          </p:cNvPr>
          <p:cNvSpPr txBox="1"/>
          <p:nvPr/>
        </p:nvSpPr>
        <p:spPr>
          <a:xfrm>
            <a:off x="815377" y="635115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6. Expenses &amp; Revenue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57BE187-7C32-B53C-69E2-E7C6C1928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4" name="S">
            <a:extLst>
              <a:ext uri="{FF2B5EF4-FFF2-40B4-BE49-F238E27FC236}">
                <a16:creationId xmlns:a16="http://schemas.microsoft.com/office/drawing/2014/main" id="{669515AD-FFF7-D7C4-91B6-DD62B3749E60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O start">
            <a:extLst>
              <a:ext uri="{FF2B5EF4-FFF2-40B4-BE49-F238E27FC236}">
                <a16:creationId xmlns:a16="http://schemas.microsoft.com/office/drawing/2014/main" id="{CA404705-7FA0-5186-73D8-55AD8E763449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O stop">
            <a:extLst>
              <a:ext uri="{FF2B5EF4-FFF2-40B4-BE49-F238E27FC236}">
                <a16:creationId xmlns:a16="http://schemas.microsoft.com/office/drawing/2014/main" id="{78D752E8-1BF3-FB23-630C-C1DE59E71C91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R">
            <a:extLst>
              <a:ext uri="{FF2B5EF4-FFF2-40B4-BE49-F238E27FC236}">
                <a16:creationId xmlns:a16="http://schemas.microsoft.com/office/drawing/2014/main" id="{4AE00FB7-F454-31CE-EB95-4508AE00CC87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6" name="R slidebackground">
            <a:extLst>
              <a:ext uri="{FF2B5EF4-FFF2-40B4-BE49-F238E27FC236}">
                <a16:creationId xmlns:a16="http://schemas.microsoft.com/office/drawing/2014/main" id="{1135D386-FC44-87A9-43AE-7F8FFA646B3F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E">
            <a:extLst>
              <a:ext uri="{FF2B5EF4-FFF2-40B4-BE49-F238E27FC236}">
                <a16:creationId xmlns:a16="http://schemas.microsoft.com/office/drawing/2014/main" id="{D772610D-5EFE-0353-73C5-464F613880AC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0" name="C start">
            <a:extLst>
              <a:ext uri="{FF2B5EF4-FFF2-40B4-BE49-F238E27FC236}">
                <a16:creationId xmlns:a16="http://schemas.microsoft.com/office/drawing/2014/main" id="{59947BA3-6A9A-F03A-7D36-645C248E7485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2" name="logo 2">
            <a:extLst>
              <a:ext uri="{FF2B5EF4-FFF2-40B4-BE49-F238E27FC236}">
                <a16:creationId xmlns:a16="http://schemas.microsoft.com/office/drawing/2014/main" id="{6F68F140-E80B-FD68-CEF8-D03201628CE1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6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10" grpId="0"/>
      <p:bldP spid="10" grpId="1"/>
      <p:bldP spid="10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>
            <a:extLst>
              <a:ext uri="{FF2B5EF4-FFF2-40B4-BE49-F238E27FC236}">
                <a16:creationId xmlns:a16="http://schemas.microsoft.com/office/drawing/2014/main" id="{5746D9CF-4334-D874-552A-634F464D7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512" y="1893762"/>
            <a:ext cx="10617576" cy="4389120"/>
          </a:xfrm>
          <a:prstGeom prst="rect">
            <a:avLst/>
          </a:prstGeom>
          <a:noFill/>
          <a:ln w="66675" cap="rnd">
            <a:gradFill>
              <a:gsLst>
                <a:gs pos="0">
                  <a:srgbClr val="2F5597"/>
                </a:gs>
                <a:gs pos="100000">
                  <a:srgbClr val="F09456"/>
                </a:gs>
              </a:gsLst>
              <a:lin ang="5400000" scaled="1"/>
            </a:gra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5F0B65-919D-047D-8921-A8C74DC7F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506506"/>
              </p:ext>
            </p:extLst>
          </p:nvPr>
        </p:nvGraphicFramePr>
        <p:xfrm>
          <a:off x="780512" y="1893762"/>
          <a:ext cx="10630976" cy="4389120"/>
        </p:xfrm>
        <a:graphic>
          <a:graphicData uri="http://schemas.openxmlformats.org/drawingml/2006/table">
            <a:tbl>
              <a:tblPr/>
              <a:tblGrid>
                <a:gridCol w="629728">
                  <a:extLst>
                    <a:ext uri="{9D8B030D-6E8A-4147-A177-3AD203B41FA5}">
                      <a16:colId xmlns:a16="http://schemas.microsoft.com/office/drawing/2014/main" val="2696447150"/>
                    </a:ext>
                  </a:extLst>
                </a:gridCol>
                <a:gridCol w="3029485">
                  <a:extLst>
                    <a:ext uri="{9D8B030D-6E8A-4147-A177-3AD203B41FA5}">
                      <a16:colId xmlns:a16="http://schemas.microsoft.com/office/drawing/2014/main" val="800090995"/>
                    </a:ext>
                  </a:extLst>
                </a:gridCol>
                <a:gridCol w="3081443">
                  <a:extLst>
                    <a:ext uri="{9D8B030D-6E8A-4147-A177-3AD203B41FA5}">
                      <a16:colId xmlns:a16="http://schemas.microsoft.com/office/drawing/2014/main" val="993812234"/>
                    </a:ext>
                  </a:extLst>
                </a:gridCol>
                <a:gridCol w="3890320">
                  <a:extLst>
                    <a:ext uri="{9D8B030D-6E8A-4147-A177-3AD203B41FA5}">
                      <a16:colId xmlns:a16="http://schemas.microsoft.com/office/drawing/2014/main" val="36551916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STT</a:t>
                      </a:r>
                      <a:endParaRPr lang="en-US" sz="1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Description</a:t>
                      </a:r>
                      <a:endParaRPr lang="en-US" sz="1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Costs</a:t>
                      </a:r>
                      <a:endParaRPr lang="en-US" sz="1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Notes</a:t>
                      </a:r>
                      <a:endParaRPr lang="en-US" sz="1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672986"/>
                  </a:ext>
                </a:extLst>
              </a:tr>
              <a:tr h="389094">
                <a:tc>
                  <a:txBody>
                    <a:bodyPr/>
                    <a:lstStyle/>
                    <a:p>
                      <a:pPr marL="0" indent="0"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1</a:t>
                      </a:r>
                      <a:endParaRPr lang="en-US" sz="1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Maintaining the server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100.000 VND/ month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Full year: 1.200.000 VND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Pay for the server to the supplier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526816"/>
                  </a:ext>
                </a:extLst>
              </a:tr>
              <a:tr h="2424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2</a:t>
                      </a:r>
                      <a:endParaRPr lang="en-US" sz="1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Maintaining domain name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120.000 VND/ year 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377895"/>
                  </a:ext>
                </a:extLst>
              </a:tr>
              <a:tr h="4378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4</a:t>
                      </a:r>
                      <a:endParaRPr lang="en-US" sz="1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Risk management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500.000 VND/month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Full year: 6.000.000 VND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To resolve arising problems of the project.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952426"/>
                  </a:ext>
                </a:extLst>
              </a:tr>
              <a:tr h="3890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3</a:t>
                      </a:r>
                      <a:endParaRPr lang="en-US" sz="1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Admissions time of high schools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3.000.000 VND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Introduce the website to each student.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246436"/>
                  </a:ext>
                </a:extLst>
              </a:tr>
              <a:tr h="268320">
                <a:tc>
                  <a:txBody>
                    <a:bodyPr/>
                    <a:lstStyle/>
                    <a:p>
                      <a:pPr algn="ctr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br>
                        <a:rPr lang="en-US" sz="1400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</a:br>
                      <a:endParaRPr lang="en-US" sz="1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Enhanced advertising on media channels in Feb, Mar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5.000.000 VND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Introduce the website to a large number of users.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414479"/>
                  </a:ext>
                </a:extLst>
              </a:tr>
              <a:tr h="3890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4</a:t>
                      </a:r>
                      <a:endParaRPr lang="en-US" sz="1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Personal expenses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500.000 VNĐ/ month/person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Full year: 12.000.000 VND 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Cost for 2 people to maintain the operation of the website.</a:t>
                      </a:r>
                      <a:endParaRPr lang="en-US" sz="1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907958"/>
                  </a:ext>
                </a:extLst>
              </a:tr>
              <a:tr h="449480">
                <a:tc>
                  <a:txBody>
                    <a:bodyPr/>
                    <a:lstStyle/>
                    <a:p>
                      <a:pPr algn="just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br>
                        <a:rPr lang="en-US" sz="1400">
                          <a:effectLst/>
                          <a:latin typeface="Google Sans" panose="020B0503030502040204" pitchFamily="34" charset="0"/>
                        </a:rPr>
                      </a:br>
                      <a:endParaRPr lang="en-US" sz="1400"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Total</a:t>
                      </a:r>
                      <a:endParaRPr lang="en-US" sz="1400" b="1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27.320.000 VNĐ/ year</a:t>
                      </a:r>
                      <a:endParaRPr lang="en-US" sz="1400" b="1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It is estimated that costs increase by about 10% after each year.</a:t>
                      </a:r>
                      <a:endParaRPr lang="en-US" sz="1400" b="1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5037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8FC4D9-1E0E-C89F-6C4D-463905F17DCB}"/>
              </a:ext>
            </a:extLst>
          </p:cNvPr>
          <p:cNvSpPr txBox="1"/>
          <p:nvPr/>
        </p:nvSpPr>
        <p:spPr>
          <a:xfrm>
            <a:off x="2132665" y="1158335"/>
            <a:ext cx="7926671" cy="55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800" b="1">
                <a:solidFill>
                  <a:srgbClr val="2F5597"/>
                </a:solidFill>
              </a:rPr>
              <a:t>Total temporary costs for 1 year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607149-D452-365B-9616-F75A0333E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96207"/>
              </p:ext>
            </p:extLst>
          </p:nvPr>
        </p:nvGraphicFramePr>
        <p:xfrm>
          <a:off x="1409890" y="5673044"/>
          <a:ext cx="10001248" cy="609600"/>
        </p:xfrm>
        <a:graphic>
          <a:graphicData uri="http://schemas.openxmlformats.org/drawingml/2006/table">
            <a:tbl>
              <a:tblPr/>
              <a:tblGrid>
                <a:gridCol w="3029485">
                  <a:extLst>
                    <a:ext uri="{9D8B030D-6E8A-4147-A177-3AD203B41FA5}">
                      <a16:colId xmlns:a16="http://schemas.microsoft.com/office/drawing/2014/main" val="258788601"/>
                    </a:ext>
                  </a:extLst>
                </a:gridCol>
                <a:gridCol w="3081443">
                  <a:extLst>
                    <a:ext uri="{9D8B030D-6E8A-4147-A177-3AD203B41FA5}">
                      <a16:colId xmlns:a16="http://schemas.microsoft.com/office/drawing/2014/main" val="2655412637"/>
                    </a:ext>
                  </a:extLst>
                </a:gridCol>
                <a:gridCol w="3890320">
                  <a:extLst>
                    <a:ext uri="{9D8B030D-6E8A-4147-A177-3AD203B41FA5}">
                      <a16:colId xmlns:a16="http://schemas.microsoft.com/office/drawing/2014/main" val="192964237"/>
                    </a:ext>
                  </a:extLst>
                </a:gridCol>
              </a:tblGrid>
              <a:tr h="44948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EC4235"/>
                          </a:solidFill>
                          <a:effectLst/>
                          <a:latin typeface="Google Sans" panose="020B0503030502040204" pitchFamily="34" charset="0"/>
                        </a:rPr>
                        <a:t>Total</a:t>
                      </a:r>
                      <a:endParaRPr lang="en-US" sz="1400" b="1">
                        <a:solidFill>
                          <a:srgbClr val="EC4235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EC4235"/>
                          </a:solidFill>
                          <a:effectLst/>
                          <a:latin typeface="Google Sans" panose="020B0503030502040204" pitchFamily="34" charset="0"/>
                        </a:rPr>
                        <a:t>27.320.000 VNĐ/ year</a:t>
                      </a:r>
                      <a:endParaRPr lang="en-US" sz="1400" b="1">
                        <a:solidFill>
                          <a:srgbClr val="EC4235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0" u="none" strike="noStrike">
                          <a:solidFill>
                            <a:srgbClr val="EC4235"/>
                          </a:solidFill>
                          <a:effectLst/>
                          <a:latin typeface="Google Sans" panose="020B0503030502040204" pitchFamily="34" charset="0"/>
                        </a:rPr>
                        <a:t>It is estimated that costs increase by about 10% after each year.</a:t>
                      </a:r>
                      <a:endParaRPr lang="en-US" sz="1400" b="1">
                        <a:solidFill>
                          <a:srgbClr val="EC4235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020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E688265-907E-27FF-F328-82B21A8E2EF7}"/>
              </a:ext>
            </a:extLst>
          </p:cNvPr>
          <p:cNvSpPr txBox="1"/>
          <p:nvPr/>
        </p:nvSpPr>
        <p:spPr>
          <a:xfrm>
            <a:off x="815377" y="635115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6. Expenses &amp; Revenue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2EC2440-B168-B41E-61EC-1E02DCCA2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3" name="S">
            <a:extLst>
              <a:ext uri="{FF2B5EF4-FFF2-40B4-BE49-F238E27FC236}">
                <a16:creationId xmlns:a16="http://schemas.microsoft.com/office/drawing/2014/main" id="{9D7C1645-907C-6442-BC54-D16E88C274FE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DC91F4A1-853D-3733-2785-237A4CD1F040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9" name="O stop">
            <a:extLst>
              <a:ext uri="{FF2B5EF4-FFF2-40B4-BE49-F238E27FC236}">
                <a16:creationId xmlns:a16="http://schemas.microsoft.com/office/drawing/2014/main" id="{FA2F0C21-7DCB-B013-7384-84132E872BC8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2" name="R">
            <a:extLst>
              <a:ext uri="{FF2B5EF4-FFF2-40B4-BE49-F238E27FC236}">
                <a16:creationId xmlns:a16="http://schemas.microsoft.com/office/drawing/2014/main" id="{503EDC7E-9288-C8E6-216E-34FF17F2E275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5" name="R slidebackground">
            <a:extLst>
              <a:ext uri="{FF2B5EF4-FFF2-40B4-BE49-F238E27FC236}">
                <a16:creationId xmlns:a16="http://schemas.microsoft.com/office/drawing/2014/main" id="{F2843A6B-F543-B682-29DD-9185EAA840AA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E">
            <a:extLst>
              <a:ext uri="{FF2B5EF4-FFF2-40B4-BE49-F238E27FC236}">
                <a16:creationId xmlns:a16="http://schemas.microsoft.com/office/drawing/2014/main" id="{F706D9A1-F981-E100-CF09-AE1EFCBA3257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C start">
            <a:extLst>
              <a:ext uri="{FF2B5EF4-FFF2-40B4-BE49-F238E27FC236}">
                <a16:creationId xmlns:a16="http://schemas.microsoft.com/office/drawing/2014/main" id="{03AAFDD1-0B55-1C18-376B-46EB92B1EB3D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logo 2">
            <a:extLst>
              <a:ext uri="{FF2B5EF4-FFF2-40B4-BE49-F238E27FC236}">
                <a16:creationId xmlns:a16="http://schemas.microsoft.com/office/drawing/2014/main" id="{D3217C36-2980-C465-F7CC-C3DC9638A39C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94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>
            <a:extLst>
              <a:ext uri="{FF2B5EF4-FFF2-40B4-BE49-F238E27FC236}">
                <a16:creationId xmlns:a16="http://schemas.microsoft.com/office/drawing/2014/main" id="{5746D9CF-4334-D874-552A-634F464D7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5791" y="2276969"/>
            <a:ext cx="10960418" cy="3048000"/>
          </a:xfrm>
          <a:prstGeom prst="rect">
            <a:avLst/>
          </a:prstGeom>
          <a:noFill/>
          <a:ln w="66675" cap="rnd">
            <a:gradFill>
              <a:gsLst>
                <a:gs pos="0">
                  <a:srgbClr val="2F5597"/>
                </a:gs>
                <a:gs pos="100000">
                  <a:srgbClr val="F09456"/>
                </a:gs>
              </a:gsLst>
              <a:lin ang="5400000" scaled="1"/>
            </a:gradFill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376450-B7B2-C92D-3F8A-8E985A42E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244440"/>
              </p:ext>
            </p:extLst>
          </p:nvPr>
        </p:nvGraphicFramePr>
        <p:xfrm>
          <a:off x="615791" y="2276969"/>
          <a:ext cx="10960419" cy="3048000"/>
        </p:xfrm>
        <a:graphic>
          <a:graphicData uri="http://schemas.openxmlformats.org/drawingml/2006/table">
            <a:tbl>
              <a:tblPr/>
              <a:tblGrid>
                <a:gridCol w="1054100">
                  <a:extLst>
                    <a:ext uri="{9D8B030D-6E8A-4147-A177-3AD203B41FA5}">
                      <a16:colId xmlns:a16="http://schemas.microsoft.com/office/drawing/2014/main" val="2549365736"/>
                    </a:ext>
                  </a:extLst>
                </a:gridCol>
                <a:gridCol w="1087625">
                  <a:extLst>
                    <a:ext uri="{9D8B030D-6E8A-4147-A177-3AD203B41FA5}">
                      <a16:colId xmlns:a16="http://schemas.microsoft.com/office/drawing/2014/main" val="1766797447"/>
                    </a:ext>
                  </a:extLst>
                </a:gridCol>
                <a:gridCol w="909602">
                  <a:extLst>
                    <a:ext uri="{9D8B030D-6E8A-4147-A177-3AD203B41FA5}">
                      <a16:colId xmlns:a16="http://schemas.microsoft.com/office/drawing/2014/main" val="3645849719"/>
                    </a:ext>
                  </a:extLst>
                </a:gridCol>
                <a:gridCol w="1469873">
                  <a:extLst>
                    <a:ext uri="{9D8B030D-6E8A-4147-A177-3AD203B41FA5}">
                      <a16:colId xmlns:a16="http://schemas.microsoft.com/office/drawing/2014/main" val="3690906175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29411861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3282548573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3872599087"/>
                    </a:ext>
                  </a:extLst>
                </a:gridCol>
                <a:gridCol w="1689419">
                  <a:extLst>
                    <a:ext uri="{9D8B030D-6E8A-4147-A177-3AD203B41FA5}">
                      <a16:colId xmlns:a16="http://schemas.microsoft.com/office/drawing/2014/main" val="4182356982"/>
                    </a:ext>
                  </a:extLst>
                </a:gridCol>
              </a:tblGrid>
              <a:tr h="4476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Year</a:t>
                      </a:r>
                      <a:endParaRPr lang="en-US" sz="2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Number of students</a:t>
                      </a:r>
                      <a:endParaRPr lang="en-US" sz="2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Usage rate</a:t>
                      </a:r>
                      <a:endParaRPr lang="en-US" sz="2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Cost/person/month</a:t>
                      </a:r>
                      <a:endParaRPr lang="en-US" sz="2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Month of use</a:t>
                      </a:r>
                      <a:endParaRPr lang="en-US" sz="2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Revenue/year</a:t>
                      </a:r>
                      <a:endParaRPr lang="en-US" sz="2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Cost/year</a:t>
                      </a:r>
                      <a:endParaRPr lang="en-US" sz="2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Profit/year</a:t>
                      </a:r>
                      <a:endParaRPr lang="en-US" sz="2400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39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1st Year</a:t>
                      </a:r>
                      <a:endParaRPr lang="en-US" sz="2400" b="1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81.114,00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0%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10.000,00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27.320.000,00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-27.320.000,00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147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2nd Year</a:t>
                      </a:r>
                      <a:endParaRPr lang="en-US" sz="2400" b="1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81.114,00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5%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10.000,00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40.557.000,00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30.052.000,00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10.505.000,00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5966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3rd Year</a:t>
                      </a:r>
                      <a:endParaRPr lang="en-US" sz="2400" b="1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81.114,00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8%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10.000,00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64.891.200,00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33.057.200,00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31.834.000,00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039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4th Year</a:t>
                      </a:r>
                      <a:endParaRPr lang="en-US" sz="2400" b="1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81.114,00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12%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10.000,00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97.336.800,00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36.362.920,00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60.973.880,00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563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2F5597"/>
                          </a:solidFill>
                          <a:effectLst/>
                          <a:latin typeface="Google Sans" panose="020B0503030502040204" pitchFamily="34" charset="0"/>
                        </a:rPr>
                        <a:t>5th year</a:t>
                      </a:r>
                      <a:endParaRPr lang="en-US" sz="2400" b="1">
                        <a:solidFill>
                          <a:srgbClr val="2F5597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81.114,00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17%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10.000,00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137.893.800,00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39.999.212,00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262626"/>
                          </a:solidFill>
                          <a:effectLst/>
                          <a:latin typeface="Google Sans" panose="020B0503030502040204" pitchFamily="34" charset="0"/>
                        </a:rPr>
                        <a:t>97.894.588,00</a:t>
                      </a:r>
                      <a:endParaRPr lang="en-US" sz="2400">
                        <a:solidFill>
                          <a:srgbClr val="262626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1548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31B6B4A-2425-2346-9490-FDB7A5F1CC67}"/>
              </a:ext>
            </a:extLst>
          </p:cNvPr>
          <p:cNvSpPr txBox="1"/>
          <p:nvPr/>
        </p:nvSpPr>
        <p:spPr>
          <a:xfrm>
            <a:off x="2132664" y="5808160"/>
            <a:ext cx="7926671" cy="42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000" b="1">
                <a:solidFill>
                  <a:srgbClr val="2F5597"/>
                </a:solidFill>
              </a:rPr>
              <a:t>Payback time:</a:t>
            </a:r>
            <a:r>
              <a:rPr lang="en-US" sz="2000"/>
              <a:t> </a:t>
            </a:r>
            <a:r>
              <a:rPr lang="en-US" sz="2000">
                <a:solidFill>
                  <a:srgbClr val="EC4235"/>
                </a:solidFill>
              </a:rPr>
              <a:t>3 years </a:t>
            </a:r>
            <a:r>
              <a:rPr lang="en-US" sz="2000"/>
              <a:t>from the time the application released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898C50-8997-30AF-C0E1-9A9C52AC59B0}"/>
              </a:ext>
            </a:extLst>
          </p:cNvPr>
          <p:cNvSpPr txBox="1"/>
          <p:nvPr/>
        </p:nvSpPr>
        <p:spPr>
          <a:xfrm>
            <a:off x="815377" y="635115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262626"/>
                </a:solidFill>
                <a:latin typeface="VNF-Futura" panose="02000503000000020004" pitchFamily="2" charset="0"/>
              </a:rPr>
              <a:t>6. Expenses &amp; Revenue</a:t>
            </a:r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A828D781-1069-0AC5-A2AB-6A60DDE30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30" name="S">
            <a:extLst>
              <a:ext uri="{FF2B5EF4-FFF2-40B4-BE49-F238E27FC236}">
                <a16:creationId xmlns:a16="http://schemas.microsoft.com/office/drawing/2014/main" id="{65B0D656-3A93-021A-DC67-968CB82D79F3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2" name="O start">
            <a:extLst>
              <a:ext uri="{FF2B5EF4-FFF2-40B4-BE49-F238E27FC236}">
                <a16:creationId xmlns:a16="http://schemas.microsoft.com/office/drawing/2014/main" id="{BD65D845-9CCA-B855-1F5D-42CE1468F9FD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4" name="O stop">
            <a:extLst>
              <a:ext uri="{FF2B5EF4-FFF2-40B4-BE49-F238E27FC236}">
                <a16:creationId xmlns:a16="http://schemas.microsoft.com/office/drawing/2014/main" id="{179506F0-71C4-2B88-9639-EB14ED5981C3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7" name="R">
            <a:extLst>
              <a:ext uri="{FF2B5EF4-FFF2-40B4-BE49-F238E27FC236}">
                <a16:creationId xmlns:a16="http://schemas.microsoft.com/office/drawing/2014/main" id="{DE997668-6D84-A548-8CCB-BD6F2D0B994F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9" name="R slidebackground">
            <a:extLst>
              <a:ext uri="{FF2B5EF4-FFF2-40B4-BE49-F238E27FC236}">
                <a16:creationId xmlns:a16="http://schemas.microsoft.com/office/drawing/2014/main" id="{433D2980-FAA5-807D-D1E9-6DB17BF22395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1" name="E">
            <a:extLst>
              <a:ext uri="{FF2B5EF4-FFF2-40B4-BE49-F238E27FC236}">
                <a16:creationId xmlns:a16="http://schemas.microsoft.com/office/drawing/2014/main" id="{EDDA69C4-611F-0690-EA57-4619AA1BCE41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3" name="C start">
            <a:extLst>
              <a:ext uri="{FF2B5EF4-FFF2-40B4-BE49-F238E27FC236}">
                <a16:creationId xmlns:a16="http://schemas.microsoft.com/office/drawing/2014/main" id="{CDBB7F86-48E9-8DBE-B205-65EDB7013260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5" name="logo 2">
            <a:extLst>
              <a:ext uri="{FF2B5EF4-FFF2-40B4-BE49-F238E27FC236}">
                <a16:creationId xmlns:a16="http://schemas.microsoft.com/office/drawing/2014/main" id="{02935906-271F-4DF7-5FCC-C4640B06D41E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2223FB-DEAC-6E02-E9E4-4E46FFC60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552283"/>
              </p:ext>
            </p:extLst>
          </p:nvPr>
        </p:nvGraphicFramePr>
        <p:xfrm>
          <a:off x="615790" y="4046084"/>
          <a:ext cx="10960419" cy="426720"/>
        </p:xfrm>
        <a:graphic>
          <a:graphicData uri="http://schemas.openxmlformats.org/drawingml/2006/table">
            <a:tbl>
              <a:tblPr/>
              <a:tblGrid>
                <a:gridCol w="1054100">
                  <a:extLst>
                    <a:ext uri="{9D8B030D-6E8A-4147-A177-3AD203B41FA5}">
                      <a16:colId xmlns:a16="http://schemas.microsoft.com/office/drawing/2014/main" val="1793146018"/>
                    </a:ext>
                  </a:extLst>
                </a:gridCol>
                <a:gridCol w="1087625">
                  <a:extLst>
                    <a:ext uri="{9D8B030D-6E8A-4147-A177-3AD203B41FA5}">
                      <a16:colId xmlns:a16="http://schemas.microsoft.com/office/drawing/2014/main" val="890764601"/>
                    </a:ext>
                  </a:extLst>
                </a:gridCol>
                <a:gridCol w="909602">
                  <a:extLst>
                    <a:ext uri="{9D8B030D-6E8A-4147-A177-3AD203B41FA5}">
                      <a16:colId xmlns:a16="http://schemas.microsoft.com/office/drawing/2014/main" val="1532782323"/>
                    </a:ext>
                  </a:extLst>
                </a:gridCol>
                <a:gridCol w="1469873">
                  <a:extLst>
                    <a:ext uri="{9D8B030D-6E8A-4147-A177-3AD203B41FA5}">
                      <a16:colId xmlns:a16="http://schemas.microsoft.com/office/drawing/2014/main" val="107674126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016444337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153974312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698169532"/>
                    </a:ext>
                  </a:extLst>
                </a:gridCol>
                <a:gridCol w="1689419">
                  <a:extLst>
                    <a:ext uri="{9D8B030D-6E8A-4147-A177-3AD203B41FA5}">
                      <a16:colId xmlns:a16="http://schemas.microsoft.com/office/drawing/2014/main" val="29319684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EC4235"/>
                          </a:solidFill>
                          <a:effectLst/>
                          <a:latin typeface="Google Sans" panose="020B0503030502040204" pitchFamily="34" charset="0"/>
                        </a:rPr>
                        <a:t>3rd Year</a:t>
                      </a:r>
                      <a:endParaRPr lang="en-US" sz="2400" b="1">
                        <a:solidFill>
                          <a:srgbClr val="EC4235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EC4235"/>
                          </a:solidFill>
                          <a:effectLst/>
                          <a:latin typeface="Google Sans" panose="020B0503030502040204" pitchFamily="34" charset="0"/>
                        </a:rPr>
                        <a:t>81.114,00</a:t>
                      </a:r>
                      <a:endParaRPr lang="en-US" sz="2400">
                        <a:solidFill>
                          <a:srgbClr val="EC4235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EC4235"/>
                          </a:solidFill>
                          <a:effectLst/>
                          <a:latin typeface="Google Sans" panose="020B0503030502040204" pitchFamily="34" charset="0"/>
                        </a:rPr>
                        <a:t>8%</a:t>
                      </a:r>
                      <a:endParaRPr lang="en-US" sz="2400">
                        <a:solidFill>
                          <a:srgbClr val="EC4235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EC4235"/>
                          </a:solidFill>
                          <a:effectLst/>
                          <a:latin typeface="Google Sans" panose="020B0503030502040204" pitchFamily="34" charset="0"/>
                        </a:rPr>
                        <a:t>10.000,00</a:t>
                      </a:r>
                      <a:endParaRPr lang="en-US" sz="2400">
                        <a:solidFill>
                          <a:srgbClr val="EC4235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EC4235"/>
                          </a:solidFill>
                          <a:effectLst/>
                          <a:latin typeface="Google Sans" panose="020B0503030502040204" pitchFamily="34" charset="0"/>
                        </a:rPr>
                        <a:t>1</a:t>
                      </a:r>
                      <a:endParaRPr lang="en-US" sz="2400">
                        <a:solidFill>
                          <a:srgbClr val="EC4235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EC4235"/>
                          </a:solidFill>
                          <a:effectLst/>
                          <a:latin typeface="Google Sans" panose="020B0503030502040204" pitchFamily="34" charset="0"/>
                        </a:rPr>
                        <a:t>64.891.200,00</a:t>
                      </a:r>
                      <a:endParaRPr lang="en-US" sz="2400">
                        <a:solidFill>
                          <a:srgbClr val="EC4235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EC4235"/>
                          </a:solidFill>
                          <a:effectLst/>
                          <a:latin typeface="Google Sans" panose="020B0503030502040204" pitchFamily="34" charset="0"/>
                        </a:rPr>
                        <a:t>33.057.200,00</a:t>
                      </a:r>
                      <a:endParaRPr lang="en-US" sz="2400">
                        <a:solidFill>
                          <a:srgbClr val="EC4235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EC4235"/>
                          </a:solidFill>
                          <a:effectLst/>
                          <a:latin typeface="Google Sans" panose="020B0503030502040204" pitchFamily="34" charset="0"/>
                        </a:rPr>
                        <a:t>31.834.000,00</a:t>
                      </a:r>
                      <a:endParaRPr lang="en-US" sz="2400">
                        <a:solidFill>
                          <a:srgbClr val="EC4235"/>
                        </a:solidFill>
                        <a:effectLst/>
                        <a:latin typeface="Google Sans" panose="020B0503030502040204" pitchFamily="34" charset="0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68018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FDF2CC8-67AF-A9D9-A2C0-DA23C96E0BB2}"/>
              </a:ext>
            </a:extLst>
          </p:cNvPr>
          <p:cNvSpPr txBox="1"/>
          <p:nvPr/>
        </p:nvSpPr>
        <p:spPr>
          <a:xfrm>
            <a:off x="2132665" y="1359812"/>
            <a:ext cx="7926671" cy="55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800" b="1">
                <a:solidFill>
                  <a:srgbClr val="2F5597"/>
                </a:solidFill>
              </a:rPr>
              <a:t>Calculating profit for the first 5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5BBCD-38E9-ABCD-306D-23E05DFCDB11}"/>
              </a:ext>
            </a:extLst>
          </p:cNvPr>
          <p:cNvSpPr txBox="1"/>
          <p:nvPr/>
        </p:nvSpPr>
        <p:spPr>
          <a:xfrm>
            <a:off x="3623208" y="6858000"/>
            <a:ext cx="4945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NF-Futura" panose="02000503000000020004" pitchFamily="2" charset="0"/>
                <a:ea typeface="+mn-ea"/>
                <a:cs typeface="+mn-cs"/>
              </a:rPr>
              <a:t>7. Future development</a:t>
            </a:r>
          </a:p>
        </p:txBody>
      </p:sp>
    </p:spTree>
    <p:extLst>
      <p:ext uri="{BB962C8B-B14F-4D97-AF65-F5344CB8AC3E}">
        <p14:creationId xmlns:p14="http://schemas.microsoft.com/office/powerpoint/2010/main" val="91284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5F9F-5B43-BF2E-DE1F-B2F160458E7C}"/>
              </a:ext>
            </a:extLst>
          </p:cNvPr>
          <p:cNvSpPr txBox="1"/>
          <p:nvPr/>
        </p:nvSpPr>
        <p:spPr>
          <a:xfrm>
            <a:off x="1720443" y="2644170"/>
            <a:ext cx="8751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NF-Futura" panose="02000503000000020004" pitchFamily="2" charset="0"/>
                <a:ea typeface="+mn-ea"/>
                <a:cs typeface="+mn-cs"/>
              </a:rPr>
              <a:t>7. Future development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28EC809-E97D-8AD5-AF10-A1CBE16CD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6" name="S">
            <a:extLst>
              <a:ext uri="{FF2B5EF4-FFF2-40B4-BE49-F238E27FC236}">
                <a16:creationId xmlns:a16="http://schemas.microsoft.com/office/drawing/2014/main" id="{79962540-BFC5-FDF5-BA76-959F4C8B0C72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0" name="O start">
            <a:extLst>
              <a:ext uri="{FF2B5EF4-FFF2-40B4-BE49-F238E27FC236}">
                <a16:creationId xmlns:a16="http://schemas.microsoft.com/office/drawing/2014/main" id="{E3BD1D2F-046B-B089-8195-438684451929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2" name="O stop">
            <a:extLst>
              <a:ext uri="{FF2B5EF4-FFF2-40B4-BE49-F238E27FC236}">
                <a16:creationId xmlns:a16="http://schemas.microsoft.com/office/drawing/2014/main" id="{6B18A83F-EA31-E379-05A0-71CBD9520121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R">
            <a:extLst>
              <a:ext uri="{FF2B5EF4-FFF2-40B4-BE49-F238E27FC236}">
                <a16:creationId xmlns:a16="http://schemas.microsoft.com/office/drawing/2014/main" id="{E9490CFB-3348-8DE4-3327-83F821AE94AE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R slidebackground">
            <a:extLst>
              <a:ext uri="{FF2B5EF4-FFF2-40B4-BE49-F238E27FC236}">
                <a16:creationId xmlns:a16="http://schemas.microsoft.com/office/drawing/2014/main" id="{72EF0676-9BB1-7C2C-8A39-8183CC2B2E56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E">
            <a:extLst>
              <a:ext uri="{FF2B5EF4-FFF2-40B4-BE49-F238E27FC236}">
                <a16:creationId xmlns:a16="http://schemas.microsoft.com/office/drawing/2014/main" id="{2BA81CD4-6637-19AD-5723-780BB9A509DD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C start">
            <a:extLst>
              <a:ext uri="{FF2B5EF4-FFF2-40B4-BE49-F238E27FC236}">
                <a16:creationId xmlns:a16="http://schemas.microsoft.com/office/drawing/2014/main" id="{B862102E-E4CA-B55A-E82D-16BF2BBBA686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logo 2">
            <a:extLst>
              <a:ext uri="{FF2B5EF4-FFF2-40B4-BE49-F238E27FC236}">
                <a16:creationId xmlns:a16="http://schemas.microsoft.com/office/drawing/2014/main" id="{A2611581-7652-CA86-65F3-88D1628CD53D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78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F73226B-3165-2167-8115-07CE41EB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300419"/>
            <a:ext cx="5009356" cy="36004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DE63D8-187B-ED1A-399A-8E729131EE08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Automatically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FAADC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 import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FCE4F-05AC-0C14-B56A-263FF2ACFE0B}"/>
              </a:ext>
            </a:extLst>
          </p:cNvPr>
          <p:cNvSpPr txBox="1"/>
          <p:nvPr/>
        </p:nvSpPr>
        <p:spPr>
          <a:xfrm>
            <a:off x="815377" y="635115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NF-Futura" panose="02000503000000020004" pitchFamily="2" charset="0"/>
                <a:ea typeface="+mn-ea"/>
                <a:cs typeface="+mn-cs"/>
              </a:rPr>
              <a:t>7. Future development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ABEC26B-7AE7-4DD7-6555-0D6E40F90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8" name="S">
            <a:extLst>
              <a:ext uri="{FF2B5EF4-FFF2-40B4-BE49-F238E27FC236}">
                <a16:creationId xmlns:a16="http://schemas.microsoft.com/office/drawing/2014/main" id="{F5B490AE-4436-E6C2-E5CA-F3D860C14F4B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0" name="O start">
            <a:extLst>
              <a:ext uri="{FF2B5EF4-FFF2-40B4-BE49-F238E27FC236}">
                <a16:creationId xmlns:a16="http://schemas.microsoft.com/office/drawing/2014/main" id="{EADF7282-298B-3200-011E-DC3EA8733269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4" name="O stop">
            <a:extLst>
              <a:ext uri="{FF2B5EF4-FFF2-40B4-BE49-F238E27FC236}">
                <a16:creationId xmlns:a16="http://schemas.microsoft.com/office/drawing/2014/main" id="{64FFB760-4919-0275-6CC5-EAD05D0B8AD7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R">
            <a:extLst>
              <a:ext uri="{FF2B5EF4-FFF2-40B4-BE49-F238E27FC236}">
                <a16:creationId xmlns:a16="http://schemas.microsoft.com/office/drawing/2014/main" id="{B3128A9A-437A-98C9-E233-DF63B57F8E5F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3" name="R slidebackground">
            <a:extLst>
              <a:ext uri="{FF2B5EF4-FFF2-40B4-BE49-F238E27FC236}">
                <a16:creationId xmlns:a16="http://schemas.microsoft.com/office/drawing/2014/main" id="{F57D6A85-454B-D284-0996-955E0C6C8252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E">
            <a:extLst>
              <a:ext uri="{FF2B5EF4-FFF2-40B4-BE49-F238E27FC236}">
                <a16:creationId xmlns:a16="http://schemas.microsoft.com/office/drawing/2014/main" id="{D5576217-9A5D-C0D5-7ED1-97970CDD8106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C start">
            <a:extLst>
              <a:ext uri="{FF2B5EF4-FFF2-40B4-BE49-F238E27FC236}">
                <a16:creationId xmlns:a16="http://schemas.microsoft.com/office/drawing/2014/main" id="{6AD50CE7-4C58-C849-4ABF-2B195EEE7175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0" name="logo 2">
            <a:extLst>
              <a:ext uri="{FF2B5EF4-FFF2-40B4-BE49-F238E27FC236}">
                <a16:creationId xmlns:a16="http://schemas.microsoft.com/office/drawing/2014/main" id="{A05B0294-AB07-B7FA-C108-A3D5881D7B3A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491DBB-46E9-8EFF-4426-6A0A1AB54F19}"/>
              </a:ext>
            </a:extLst>
          </p:cNvPr>
          <p:cNvSpPr txBox="1"/>
          <p:nvPr/>
        </p:nvSpPr>
        <p:spPr>
          <a:xfrm>
            <a:off x="815376" y="3373565"/>
            <a:ext cx="5009355" cy="160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indent="-342900" algn="l" fontAlgn="b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kern="1200">
                <a:solidFill>
                  <a:schemeClr val="accent1">
                    <a:lumMod val="75000"/>
                  </a:schemeClr>
                </a:solidFill>
              </a:rPr>
              <a:t>Admin</a:t>
            </a:r>
            <a:r>
              <a:rPr lang="en-US" sz="1600" kern="1200"/>
              <a:t> must intervene deep into the database -&gt; The process is </a:t>
            </a:r>
            <a:r>
              <a:rPr lang="en-US" sz="1600" b="1" kern="1200">
                <a:solidFill>
                  <a:srgbClr val="EC4235"/>
                </a:solidFill>
              </a:rPr>
              <a:t>not</a:t>
            </a:r>
            <a:r>
              <a:rPr lang="en-US" sz="1600" kern="1200"/>
              <a:t> completely </a:t>
            </a:r>
            <a:r>
              <a:rPr lang="en-US" sz="1600" b="1" kern="1200">
                <a:solidFill>
                  <a:schemeClr val="accent1">
                    <a:lumMod val="75000"/>
                  </a:schemeClr>
                </a:solidFill>
              </a:rPr>
              <a:t>automatic and secure</a:t>
            </a:r>
            <a:r>
              <a:rPr lang="en-US" sz="1600" kern="120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indent="-342900" algn="l" fontAlgn="b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1200"/>
              <a:t>Administrators </a:t>
            </a:r>
            <a:r>
              <a:rPr lang="en-US" sz="1600" b="1" kern="1200">
                <a:solidFill>
                  <a:schemeClr val="accent1">
                    <a:lumMod val="75000"/>
                  </a:schemeClr>
                </a:solidFill>
              </a:rPr>
              <a:t>without technical expertise</a:t>
            </a:r>
            <a:r>
              <a:rPr lang="en-US" sz="1600" kern="1200"/>
              <a:t> will find it </a:t>
            </a:r>
            <a:r>
              <a:rPr lang="en-US" sz="1600" b="1" kern="1200">
                <a:solidFill>
                  <a:srgbClr val="EC4235"/>
                </a:solidFill>
              </a:rPr>
              <a:t>difficult</a:t>
            </a:r>
            <a:r>
              <a:rPr lang="en-US" sz="1600" kern="1200"/>
              <a:t> to do so. </a:t>
            </a:r>
          </a:p>
        </p:txBody>
      </p:sp>
    </p:spTree>
    <p:extLst>
      <p:ext uri="{BB962C8B-B14F-4D97-AF65-F5344CB8AC3E}">
        <p14:creationId xmlns:p14="http://schemas.microsoft.com/office/powerpoint/2010/main" val="145867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1DE63D8-187B-ED1A-399A-8E729131EE08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Automatically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FAADC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 import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FCE4F-05AC-0C14-B56A-263FF2ACFE0B}"/>
              </a:ext>
            </a:extLst>
          </p:cNvPr>
          <p:cNvSpPr txBox="1"/>
          <p:nvPr/>
        </p:nvSpPr>
        <p:spPr>
          <a:xfrm>
            <a:off x="815377" y="635115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NF-Futura" panose="02000503000000020004" pitchFamily="2" charset="0"/>
                <a:ea typeface="+mn-ea"/>
                <a:cs typeface="+mn-cs"/>
              </a:rPr>
              <a:t>7. Future development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ABEC26B-7AE7-4DD7-6555-0D6E40F90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8" name="S">
            <a:extLst>
              <a:ext uri="{FF2B5EF4-FFF2-40B4-BE49-F238E27FC236}">
                <a16:creationId xmlns:a16="http://schemas.microsoft.com/office/drawing/2014/main" id="{F5B490AE-4436-E6C2-E5CA-F3D860C14F4B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0" name="O start">
            <a:extLst>
              <a:ext uri="{FF2B5EF4-FFF2-40B4-BE49-F238E27FC236}">
                <a16:creationId xmlns:a16="http://schemas.microsoft.com/office/drawing/2014/main" id="{EADF7282-298B-3200-011E-DC3EA8733269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4" name="O stop">
            <a:extLst>
              <a:ext uri="{FF2B5EF4-FFF2-40B4-BE49-F238E27FC236}">
                <a16:creationId xmlns:a16="http://schemas.microsoft.com/office/drawing/2014/main" id="{64FFB760-4919-0275-6CC5-EAD05D0B8AD7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R">
            <a:extLst>
              <a:ext uri="{FF2B5EF4-FFF2-40B4-BE49-F238E27FC236}">
                <a16:creationId xmlns:a16="http://schemas.microsoft.com/office/drawing/2014/main" id="{B3128A9A-437A-98C9-E233-DF63B57F8E5F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3" name="R slidebackground">
            <a:extLst>
              <a:ext uri="{FF2B5EF4-FFF2-40B4-BE49-F238E27FC236}">
                <a16:creationId xmlns:a16="http://schemas.microsoft.com/office/drawing/2014/main" id="{F57D6A85-454B-D284-0996-955E0C6C8252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E">
            <a:extLst>
              <a:ext uri="{FF2B5EF4-FFF2-40B4-BE49-F238E27FC236}">
                <a16:creationId xmlns:a16="http://schemas.microsoft.com/office/drawing/2014/main" id="{D5576217-9A5D-C0D5-7ED1-97970CDD8106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C start">
            <a:extLst>
              <a:ext uri="{FF2B5EF4-FFF2-40B4-BE49-F238E27FC236}">
                <a16:creationId xmlns:a16="http://schemas.microsoft.com/office/drawing/2014/main" id="{6AD50CE7-4C58-C849-4ABF-2B195EEE7175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0" name="logo 2">
            <a:extLst>
              <a:ext uri="{FF2B5EF4-FFF2-40B4-BE49-F238E27FC236}">
                <a16:creationId xmlns:a16="http://schemas.microsoft.com/office/drawing/2014/main" id="{A05B0294-AB07-B7FA-C108-A3D5881D7B3A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491DBB-46E9-8EFF-4426-6A0A1AB54F19}"/>
              </a:ext>
            </a:extLst>
          </p:cNvPr>
          <p:cNvSpPr txBox="1"/>
          <p:nvPr/>
        </p:nvSpPr>
        <p:spPr>
          <a:xfrm>
            <a:off x="5303798" y="2807189"/>
            <a:ext cx="1584403" cy="397485"/>
          </a:xfrm>
          <a:prstGeom prst="roundRect">
            <a:avLst/>
          </a:prstGeom>
          <a:solidFill>
            <a:srgbClr val="FABB08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1600" b="1"/>
              <a:t>ALGORITHM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7A90D2C-1978-B111-202C-715023660AEE}"/>
              </a:ext>
            </a:extLst>
          </p:cNvPr>
          <p:cNvGrpSpPr/>
          <p:nvPr/>
        </p:nvGrpSpPr>
        <p:grpSpPr>
          <a:xfrm>
            <a:off x="3021397" y="1916148"/>
            <a:ext cx="6149207" cy="4607892"/>
            <a:chOff x="3021397" y="1916148"/>
            <a:chExt cx="6149207" cy="4607892"/>
          </a:xfrm>
        </p:grpSpPr>
        <p:pic>
          <p:nvPicPr>
            <p:cNvPr id="68" name="Graphic 61">
              <a:extLst>
                <a:ext uri="{FF2B5EF4-FFF2-40B4-BE49-F238E27FC236}">
                  <a16:creationId xmlns:a16="http://schemas.microsoft.com/office/drawing/2014/main" id="{F2FEC82F-E29F-EFFD-C4E2-753EAF138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55" b="99593" l="1871" r="98564">
                          <a14:foregroundMark x1="36989" y1="9698" x2="46954" y2="813"/>
                          <a14:foregroundMark x1="46954" y1="813" x2="62228" y2="6969"/>
                          <a14:foregroundMark x1="92602" y1="55343" x2="99739" y2="64518"/>
                          <a14:foregroundMark x1="99739" y1="64518" x2="98520" y2="99187"/>
                          <a14:foregroundMark x1="98520" y1="99187" x2="75587" y2="96283"/>
                          <a14:foregroundMark x1="75587" y1="96283" x2="76023" y2="92799"/>
                          <a14:foregroundMark x1="76023" y1="92567" x2="76023" y2="92567"/>
                          <a14:foregroundMark x1="96475" y1="56214" x2="98651" y2="96690"/>
                          <a14:foregroundMark x1="98651" y1="96690" x2="94125" y2="99187"/>
                          <a14:foregroundMark x1="6919" y1="55168" x2="566" y2="75726"/>
                          <a14:foregroundMark x1="566" y1="75726" x2="609" y2="94774"/>
                          <a14:foregroundMark x1="609" y1="94774" x2="8007" y2="99419"/>
                          <a14:foregroundMark x1="8007" y1="99419" x2="24021" y2="99187"/>
                          <a14:foregroundMark x1="24021" y1="99187" x2="24456" y2="99187"/>
                          <a14:foregroundMark x1="4134" y1="55749" x2="653" y2="69280"/>
                          <a14:foregroundMark x1="653" y1="69280" x2="1871" y2="97561"/>
                          <a14:foregroundMark x1="1871" y1="97561" x2="4439" y2="99593"/>
                          <a14:backgroundMark x1="49695" y1="26713" x2="50653" y2="37050"/>
                          <a14:backgroundMark x1="50653" y1="37050" x2="49782" y2="34785"/>
                          <a14:backgroundMark x1="49478" y1="40070" x2="51088" y2="40360"/>
                          <a14:backgroundMark x1="49391" y1="40708" x2="50783" y2="40708"/>
                          <a14:backgroundMark x1="49217" y1="40999" x2="51175" y2="411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21397" y="1916148"/>
              <a:ext cx="6149207" cy="4607892"/>
            </a:xfrm>
            <a:custGeom>
              <a:avLst/>
              <a:gdLst>
                <a:gd name="connsiteX0" fmla="*/ 0 w 4995287"/>
                <a:gd name="connsiteY0" fmla="*/ 0 h 3743205"/>
                <a:gd name="connsiteX1" fmla="*/ 4995287 w 4995287"/>
                <a:gd name="connsiteY1" fmla="*/ 0 h 3743205"/>
                <a:gd name="connsiteX2" fmla="*/ 4995287 w 4995287"/>
                <a:gd name="connsiteY2" fmla="*/ 3743205 h 3743205"/>
                <a:gd name="connsiteX3" fmla="*/ 0 w 4995287"/>
                <a:gd name="connsiteY3" fmla="*/ 3743205 h 374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5287" h="3743205">
                  <a:moveTo>
                    <a:pt x="0" y="0"/>
                  </a:moveTo>
                  <a:lnTo>
                    <a:pt x="4995287" y="0"/>
                  </a:lnTo>
                  <a:lnTo>
                    <a:pt x="4995287" y="3743205"/>
                  </a:lnTo>
                  <a:lnTo>
                    <a:pt x="0" y="3743205"/>
                  </a:lnTo>
                  <a:close/>
                </a:path>
              </a:pathLst>
            </a:custGeom>
          </p:spPr>
        </p:pic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E8AAB787-C711-F660-6908-B869A3919C96}"/>
                </a:ext>
              </a:extLst>
            </p:cNvPr>
            <p:cNvSpPr/>
            <p:nvPr/>
          </p:nvSpPr>
          <p:spPr>
            <a:xfrm>
              <a:off x="5798820" y="2232370"/>
              <a:ext cx="998220" cy="1067089"/>
            </a:xfrm>
            <a:prstGeom prst="arc">
              <a:avLst>
                <a:gd name="adj1" fmla="val 16200000"/>
                <a:gd name="adj2" fmla="val 19784614"/>
              </a:avLst>
            </a:prstGeom>
            <a:ln w="53975" cap="rnd">
              <a:solidFill>
                <a:srgbClr val="06060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Google Sans" panose="020B0503030502040204" pitchFamily="34" charset="0"/>
              </a:endParaRPr>
            </a:p>
          </p:txBody>
        </p:sp>
      </p:grpSp>
      <p:sp>
        <p:nvSpPr>
          <p:cNvPr id="82" name="picture icon">
            <a:extLst>
              <a:ext uri="{FF2B5EF4-FFF2-40B4-BE49-F238E27FC236}">
                <a16:creationId xmlns:a16="http://schemas.microsoft.com/office/drawing/2014/main" id="{A7C4C031-6862-76B3-2FEC-0149C2D9A0A1}"/>
              </a:ext>
            </a:extLst>
          </p:cNvPr>
          <p:cNvSpPr/>
          <p:nvPr/>
        </p:nvSpPr>
        <p:spPr>
          <a:xfrm>
            <a:off x="3419873" y="5218069"/>
            <a:ext cx="762000" cy="590550"/>
          </a:xfrm>
          <a:custGeom>
            <a:avLst/>
            <a:gdLst>
              <a:gd name="connsiteX0" fmla="*/ 525399 w 762000"/>
              <a:gd name="connsiteY0" fmla="*/ 239458 h 590550"/>
              <a:gd name="connsiteX1" fmla="*/ 536353 w 762000"/>
              <a:gd name="connsiteY1" fmla="*/ 245554 h 590550"/>
              <a:gd name="connsiteX2" fmla="*/ 666750 w 762000"/>
              <a:gd name="connsiteY2" fmla="*/ 453390 h 590550"/>
              <a:gd name="connsiteX3" fmla="*/ 668750 w 762000"/>
              <a:gd name="connsiteY3" fmla="*/ 461234 h 590550"/>
              <a:gd name="connsiteX4" fmla="*/ 654367 w 762000"/>
              <a:gd name="connsiteY4" fmla="*/ 474249 h 590550"/>
              <a:gd name="connsiteX5" fmla="*/ 561975 w 762000"/>
              <a:gd name="connsiteY5" fmla="*/ 474249 h 590550"/>
              <a:gd name="connsiteX6" fmla="*/ 557975 w 762000"/>
              <a:gd name="connsiteY6" fmla="*/ 438912 h 590550"/>
              <a:gd name="connsiteX7" fmla="*/ 476250 w 762000"/>
              <a:gd name="connsiteY7" fmla="*/ 306705 h 590550"/>
              <a:gd name="connsiteX8" fmla="*/ 514350 w 762000"/>
              <a:gd name="connsiteY8" fmla="*/ 245554 h 590550"/>
              <a:gd name="connsiteX9" fmla="*/ 525399 w 762000"/>
              <a:gd name="connsiteY9" fmla="*/ 239458 h 590550"/>
              <a:gd name="connsiteX10" fmla="*/ 304800 w 762000"/>
              <a:gd name="connsiteY10" fmla="*/ 169449 h 590550"/>
              <a:gd name="connsiteX11" fmla="*/ 219075 w 762000"/>
              <a:gd name="connsiteY11" fmla="*/ 308419 h 590550"/>
              <a:gd name="connsiteX12" fmla="*/ 273558 w 762000"/>
              <a:gd name="connsiteY12" fmla="*/ 275463 h 590550"/>
              <a:gd name="connsiteX13" fmla="*/ 306514 w 762000"/>
              <a:gd name="connsiteY13" fmla="*/ 304800 h 590550"/>
              <a:gd name="connsiteX14" fmla="*/ 339471 w 762000"/>
              <a:gd name="connsiteY14" fmla="*/ 275463 h 590550"/>
              <a:gd name="connsiteX15" fmla="*/ 388239 w 762000"/>
              <a:gd name="connsiteY15" fmla="*/ 304800 h 590550"/>
              <a:gd name="connsiteX16" fmla="*/ 303085 w 762000"/>
              <a:gd name="connsiteY16" fmla="*/ 112299 h 590550"/>
              <a:gd name="connsiteX17" fmla="*/ 304800 w 762000"/>
              <a:gd name="connsiteY17" fmla="*/ 112299 h 590550"/>
              <a:gd name="connsiteX18" fmla="*/ 306514 w 762000"/>
              <a:gd name="connsiteY18" fmla="*/ 112299 h 590550"/>
              <a:gd name="connsiteX19" fmla="*/ 317658 w 762000"/>
              <a:gd name="connsiteY19" fmla="*/ 117538 h 590550"/>
              <a:gd name="connsiteX20" fmla="*/ 524827 w 762000"/>
              <a:gd name="connsiteY20" fmla="*/ 454628 h 590550"/>
              <a:gd name="connsiteX21" fmla="*/ 525875 w 762000"/>
              <a:gd name="connsiteY21" fmla="*/ 468630 h 590550"/>
              <a:gd name="connsiteX22" fmla="*/ 514350 w 762000"/>
              <a:gd name="connsiteY22" fmla="*/ 474249 h 590550"/>
              <a:gd name="connsiteX23" fmla="*/ 95250 w 762000"/>
              <a:gd name="connsiteY23" fmla="*/ 474249 h 590550"/>
              <a:gd name="connsiteX24" fmla="*/ 83724 w 762000"/>
              <a:gd name="connsiteY24" fmla="*/ 468630 h 590550"/>
              <a:gd name="connsiteX25" fmla="*/ 84772 w 762000"/>
              <a:gd name="connsiteY25" fmla="*/ 454628 h 590550"/>
              <a:gd name="connsiteX26" fmla="*/ 291941 w 762000"/>
              <a:gd name="connsiteY26" fmla="*/ 117538 h 590550"/>
              <a:gd name="connsiteX27" fmla="*/ 303085 w 762000"/>
              <a:gd name="connsiteY27" fmla="*/ 112299 h 590550"/>
              <a:gd name="connsiteX28" fmla="*/ 180975 w 762000"/>
              <a:gd name="connsiteY28" fmla="*/ 104775 h 590550"/>
              <a:gd name="connsiteX29" fmla="*/ 209550 w 762000"/>
              <a:gd name="connsiteY29" fmla="*/ 133350 h 590550"/>
              <a:gd name="connsiteX30" fmla="*/ 180975 w 762000"/>
              <a:gd name="connsiteY30" fmla="*/ 161925 h 590550"/>
              <a:gd name="connsiteX31" fmla="*/ 152400 w 762000"/>
              <a:gd name="connsiteY31" fmla="*/ 133350 h 590550"/>
              <a:gd name="connsiteX32" fmla="*/ 180975 w 762000"/>
              <a:gd name="connsiteY32" fmla="*/ 104775 h 590550"/>
              <a:gd name="connsiteX33" fmla="*/ 57150 w 762000"/>
              <a:gd name="connsiteY33" fmla="*/ 57150 h 590550"/>
              <a:gd name="connsiteX34" fmla="*/ 57150 w 762000"/>
              <a:gd name="connsiteY34" fmla="*/ 533400 h 590550"/>
              <a:gd name="connsiteX35" fmla="*/ 704850 w 762000"/>
              <a:gd name="connsiteY35" fmla="*/ 533400 h 590550"/>
              <a:gd name="connsiteX36" fmla="*/ 704850 w 762000"/>
              <a:gd name="connsiteY36" fmla="*/ 57150 h 590550"/>
              <a:gd name="connsiteX37" fmla="*/ 0 w 762000"/>
              <a:gd name="connsiteY37" fmla="*/ 0 h 590550"/>
              <a:gd name="connsiteX38" fmla="*/ 762000 w 762000"/>
              <a:gd name="connsiteY38" fmla="*/ 0 h 590550"/>
              <a:gd name="connsiteX39" fmla="*/ 762000 w 762000"/>
              <a:gd name="connsiteY39" fmla="*/ 590550 h 590550"/>
              <a:gd name="connsiteX40" fmla="*/ 0 w 762000"/>
              <a:gd name="connsiteY40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62000" h="590550">
                <a:moveTo>
                  <a:pt x="525399" y="239458"/>
                </a:moveTo>
                <a:cubicBezTo>
                  <a:pt x="529865" y="239433"/>
                  <a:pt x="534019" y="241745"/>
                  <a:pt x="536353" y="245554"/>
                </a:cubicBezTo>
                <a:lnTo>
                  <a:pt x="666750" y="453390"/>
                </a:lnTo>
                <a:cubicBezTo>
                  <a:pt x="668191" y="455744"/>
                  <a:pt x="668888" y="458478"/>
                  <a:pt x="668750" y="461234"/>
                </a:cubicBezTo>
                <a:cubicBezTo>
                  <a:pt x="668373" y="468800"/>
                  <a:pt x="661933" y="474628"/>
                  <a:pt x="654367" y="474249"/>
                </a:cubicBezTo>
                <a:lnTo>
                  <a:pt x="561975" y="474249"/>
                </a:lnTo>
                <a:cubicBezTo>
                  <a:pt x="566377" y="462509"/>
                  <a:pt x="564891" y="449370"/>
                  <a:pt x="557975" y="438912"/>
                </a:cubicBezTo>
                <a:lnTo>
                  <a:pt x="476250" y="306705"/>
                </a:lnTo>
                <a:lnTo>
                  <a:pt x="514350" y="245554"/>
                </a:lnTo>
                <a:cubicBezTo>
                  <a:pt x="516740" y="241758"/>
                  <a:pt x="520913" y="239456"/>
                  <a:pt x="525399" y="239458"/>
                </a:cubicBezTo>
                <a:close/>
                <a:moveTo>
                  <a:pt x="304800" y="169449"/>
                </a:moveTo>
                <a:lnTo>
                  <a:pt x="219075" y="308419"/>
                </a:lnTo>
                <a:lnTo>
                  <a:pt x="273558" y="275463"/>
                </a:lnTo>
                <a:lnTo>
                  <a:pt x="306514" y="304800"/>
                </a:lnTo>
                <a:lnTo>
                  <a:pt x="339471" y="275463"/>
                </a:lnTo>
                <a:lnTo>
                  <a:pt x="388239" y="304800"/>
                </a:lnTo>
                <a:close/>
                <a:moveTo>
                  <a:pt x="303085" y="112299"/>
                </a:moveTo>
                <a:lnTo>
                  <a:pt x="304800" y="112299"/>
                </a:lnTo>
                <a:lnTo>
                  <a:pt x="306514" y="112299"/>
                </a:lnTo>
                <a:cubicBezTo>
                  <a:pt x="310855" y="112156"/>
                  <a:pt x="315000" y="114104"/>
                  <a:pt x="317658" y="117538"/>
                </a:cubicBezTo>
                <a:lnTo>
                  <a:pt x="524827" y="454628"/>
                </a:lnTo>
                <a:cubicBezTo>
                  <a:pt x="527762" y="458734"/>
                  <a:pt x="528166" y="464133"/>
                  <a:pt x="525875" y="468630"/>
                </a:cubicBezTo>
                <a:cubicBezTo>
                  <a:pt x="523564" y="472704"/>
                  <a:pt x="518984" y="474938"/>
                  <a:pt x="514350" y="474249"/>
                </a:cubicBezTo>
                <a:lnTo>
                  <a:pt x="95250" y="474249"/>
                </a:lnTo>
                <a:cubicBezTo>
                  <a:pt x="90616" y="474938"/>
                  <a:pt x="86035" y="472704"/>
                  <a:pt x="83724" y="468630"/>
                </a:cubicBezTo>
                <a:cubicBezTo>
                  <a:pt x="81434" y="464133"/>
                  <a:pt x="81838" y="458734"/>
                  <a:pt x="84772" y="454628"/>
                </a:cubicBezTo>
                <a:lnTo>
                  <a:pt x="291941" y="117538"/>
                </a:lnTo>
                <a:cubicBezTo>
                  <a:pt x="294599" y="114104"/>
                  <a:pt x="298745" y="112156"/>
                  <a:pt x="303085" y="112299"/>
                </a:cubicBezTo>
                <a:close/>
                <a:moveTo>
                  <a:pt x="180975" y="104775"/>
                </a:moveTo>
                <a:cubicBezTo>
                  <a:pt x="196757" y="104775"/>
                  <a:pt x="209550" y="117568"/>
                  <a:pt x="209550" y="133350"/>
                </a:cubicBezTo>
                <a:cubicBezTo>
                  <a:pt x="209550" y="149132"/>
                  <a:pt x="196757" y="161925"/>
                  <a:pt x="180975" y="161925"/>
                </a:cubicBezTo>
                <a:cubicBezTo>
                  <a:pt x="165193" y="161925"/>
                  <a:pt x="152400" y="149132"/>
                  <a:pt x="152400" y="133350"/>
                </a:cubicBezTo>
                <a:cubicBezTo>
                  <a:pt x="152400" y="117568"/>
                  <a:pt x="165193" y="104775"/>
                  <a:pt x="180975" y="104775"/>
                </a:cubicBezTo>
                <a:close/>
                <a:moveTo>
                  <a:pt x="57150" y="57150"/>
                </a:moveTo>
                <a:lnTo>
                  <a:pt x="57150" y="533400"/>
                </a:lnTo>
                <a:lnTo>
                  <a:pt x="704850" y="533400"/>
                </a:lnTo>
                <a:lnTo>
                  <a:pt x="704850" y="57150"/>
                </a:ln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590550"/>
                </a:lnTo>
                <a:lnTo>
                  <a:pt x="0" y="590550"/>
                </a:lnTo>
                <a:close/>
              </a:path>
            </a:pathLst>
          </a:custGeom>
          <a:gradFill flip="none" rotWithShape="1">
            <a:gsLst>
              <a:gs pos="0">
                <a:srgbClr val="EC4235"/>
              </a:gs>
              <a:gs pos="100000">
                <a:srgbClr val="2F5597"/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  <a:effectLst>
            <a:outerShdw blurRad="228600" sx="90000" sy="90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83" name="data icon" descr="Table with solid fill">
            <a:extLst>
              <a:ext uri="{FF2B5EF4-FFF2-40B4-BE49-F238E27FC236}">
                <a16:creationId xmlns:a16="http://schemas.microsoft.com/office/drawing/2014/main" id="{9AFF801F-B282-ECED-033F-20ADD45538C1}"/>
              </a:ext>
            </a:extLst>
          </p:cNvPr>
          <p:cNvSpPr/>
          <p:nvPr/>
        </p:nvSpPr>
        <p:spPr>
          <a:xfrm>
            <a:off x="8006319" y="5246644"/>
            <a:ext cx="762000" cy="533400"/>
          </a:xfrm>
          <a:custGeom>
            <a:avLst/>
            <a:gdLst>
              <a:gd name="connsiteX0" fmla="*/ 704850 w 762000"/>
              <a:gd name="connsiteY0" fmla="*/ 171450 h 533400"/>
              <a:gd name="connsiteX1" fmla="*/ 514350 w 762000"/>
              <a:gd name="connsiteY1" fmla="*/ 171450 h 533400"/>
              <a:gd name="connsiteX2" fmla="*/ 514350 w 762000"/>
              <a:gd name="connsiteY2" fmla="*/ 57150 h 533400"/>
              <a:gd name="connsiteX3" fmla="*/ 704850 w 762000"/>
              <a:gd name="connsiteY3" fmla="*/ 57150 h 533400"/>
              <a:gd name="connsiteX4" fmla="*/ 704850 w 762000"/>
              <a:gd name="connsiteY4" fmla="*/ 171450 h 533400"/>
              <a:gd name="connsiteX5" fmla="*/ 704850 w 762000"/>
              <a:gd name="connsiteY5" fmla="*/ 323850 h 533400"/>
              <a:gd name="connsiteX6" fmla="*/ 514350 w 762000"/>
              <a:gd name="connsiteY6" fmla="*/ 323850 h 533400"/>
              <a:gd name="connsiteX7" fmla="*/ 514350 w 762000"/>
              <a:gd name="connsiteY7" fmla="*/ 209550 h 533400"/>
              <a:gd name="connsiteX8" fmla="*/ 704850 w 762000"/>
              <a:gd name="connsiteY8" fmla="*/ 209550 h 533400"/>
              <a:gd name="connsiteX9" fmla="*/ 704850 w 762000"/>
              <a:gd name="connsiteY9" fmla="*/ 323850 h 533400"/>
              <a:gd name="connsiteX10" fmla="*/ 704850 w 762000"/>
              <a:gd name="connsiteY10" fmla="*/ 476250 h 533400"/>
              <a:gd name="connsiteX11" fmla="*/ 514350 w 762000"/>
              <a:gd name="connsiteY11" fmla="*/ 476250 h 533400"/>
              <a:gd name="connsiteX12" fmla="*/ 514350 w 762000"/>
              <a:gd name="connsiteY12" fmla="*/ 361950 h 533400"/>
              <a:gd name="connsiteX13" fmla="*/ 704850 w 762000"/>
              <a:gd name="connsiteY13" fmla="*/ 361950 h 533400"/>
              <a:gd name="connsiteX14" fmla="*/ 704850 w 762000"/>
              <a:gd name="connsiteY14" fmla="*/ 476250 h 533400"/>
              <a:gd name="connsiteX15" fmla="*/ 285750 w 762000"/>
              <a:gd name="connsiteY15" fmla="*/ 476250 h 533400"/>
              <a:gd name="connsiteX16" fmla="*/ 285750 w 762000"/>
              <a:gd name="connsiteY16" fmla="*/ 361950 h 533400"/>
              <a:gd name="connsiteX17" fmla="*/ 476250 w 762000"/>
              <a:gd name="connsiteY17" fmla="*/ 361950 h 533400"/>
              <a:gd name="connsiteX18" fmla="*/ 476250 w 762000"/>
              <a:gd name="connsiteY18" fmla="*/ 476250 h 533400"/>
              <a:gd name="connsiteX19" fmla="*/ 285750 w 762000"/>
              <a:gd name="connsiteY19" fmla="*/ 476250 h 533400"/>
              <a:gd name="connsiteX20" fmla="*/ 57150 w 762000"/>
              <a:gd name="connsiteY20" fmla="*/ 476250 h 533400"/>
              <a:gd name="connsiteX21" fmla="*/ 57150 w 762000"/>
              <a:gd name="connsiteY21" fmla="*/ 361950 h 533400"/>
              <a:gd name="connsiteX22" fmla="*/ 247650 w 762000"/>
              <a:gd name="connsiteY22" fmla="*/ 361950 h 533400"/>
              <a:gd name="connsiteX23" fmla="*/ 247650 w 762000"/>
              <a:gd name="connsiteY23" fmla="*/ 476250 h 533400"/>
              <a:gd name="connsiteX24" fmla="*/ 57150 w 762000"/>
              <a:gd name="connsiteY24" fmla="*/ 476250 h 533400"/>
              <a:gd name="connsiteX25" fmla="*/ 57150 w 762000"/>
              <a:gd name="connsiteY25" fmla="*/ 209550 h 533400"/>
              <a:gd name="connsiteX26" fmla="*/ 247650 w 762000"/>
              <a:gd name="connsiteY26" fmla="*/ 209550 h 533400"/>
              <a:gd name="connsiteX27" fmla="*/ 247650 w 762000"/>
              <a:gd name="connsiteY27" fmla="*/ 323850 h 533400"/>
              <a:gd name="connsiteX28" fmla="*/ 57150 w 762000"/>
              <a:gd name="connsiteY28" fmla="*/ 323850 h 533400"/>
              <a:gd name="connsiteX29" fmla="*/ 57150 w 762000"/>
              <a:gd name="connsiteY29" fmla="*/ 209550 h 533400"/>
              <a:gd name="connsiteX30" fmla="*/ 57150 w 762000"/>
              <a:gd name="connsiteY30" fmla="*/ 57150 h 533400"/>
              <a:gd name="connsiteX31" fmla="*/ 247650 w 762000"/>
              <a:gd name="connsiteY31" fmla="*/ 57150 h 533400"/>
              <a:gd name="connsiteX32" fmla="*/ 247650 w 762000"/>
              <a:gd name="connsiteY32" fmla="*/ 171450 h 533400"/>
              <a:gd name="connsiteX33" fmla="*/ 57150 w 762000"/>
              <a:gd name="connsiteY33" fmla="*/ 171450 h 533400"/>
              <a:gd name="connsiteX34" fmla="*/ 57150 w 762000"/>
              <a:gd name="connsiteY34" fmla="*/ 57150 h 533400"/>
              <a:gd name="connsiteX35" fmla="*/ 476250 w 762000"/>
              <a:gd name="connsiteY35" fmla="*/ 209550 h 533400"/>
              <a:gd name="connsiteX36" fmla="*/ 476250 w 762000"/>
              <a:gd name="connsiteY36" fmla="*/ 323850 h 533400"/>
              <a:gd name="connsiteX37" fmla="*/ 285750 w 762000"/>
              <a:gd name="connsiteY37" fmla="*/ 323850 h 533400"/>
              <a:gd name="connsiteX38" fmla="*/ 285750 w 762000"/>
              <a:gd name="connsiteY38" fmla="*/ 209550 h 533400"/>
              <a:gd name="connsiteX39" fmla="*/ 476250 w 762000"/>
              <a:gd name="connsiteY39" fmla="*/ 209550 h 533400"/>
              <a:gd name="connsiteX40" fmla="*/ 476250 w 762000"/>
              <a:gd name="connsiteY40" fmla="*/ 57150 h 533400"/>
              <a:gd name="connsiteX41" fmla="*/ 476250 w 762000"/>
              <a:gd name="connsiteY41" fmla="*/ 171450 h 533400"/>
              <a:gd name="connsiteX42" fmla="*/ 285750 w 762000"/>
              <a:gd name="connsiteY42" fmla="*/ 171450 h 533400"/>
              <a:gd name="connsiteX43" fmla="*/ 285750 w 762000"/>
              <a:gd name="connsiteY43" fmla="*/ 57150 h 533400"/>
              <a:gd name="connsiteX44" fmla="*/ 476250 w 762000"/>
              <a:gd name="connsiteY44" fmla="*/ 57150 h 533400"/>
              <a:gd name="connsiteX45" fmla="*/ 0 w 762000"/>
              <a:gd name="connsiteY45" fmla="*/ 0 h 533400"/>
              <a:gd name="connsiteX46" fmla="*/ 0 w 762000"/>
              <a:gd name="connsiteY46" fmla="*/ 533400 h 533400"/>
              <a:gd name="connsiteX47" fmla="*/ 762000 w 762000"/>
              <a:gd name="connsiteY47" fmla="*/ 533400 h 533400"/>
              <a:gd name="connsiteX48" fmla="*/ 762000 w 762000"/>
              <a:gd name="connsiteY48" fmla="*/ 0 h 533400"/>
              <a:gd name="connsiteX49" fmla="*/ 0 w 762000"/>
              <a:gd name="connsiteY49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62000" h="533400">
                <a:moveTo>
                  <a:pt x="704850" y="171450"/>
                </a:moveTo>
                <a:lnTo>
                  <a:pt x="514350" y="171450"/>
                </a:lnTo>
                <a:lnTo>
                  <a:pt x="514350" y="57150"/>
                </a:lnTo>
                <a:lnTo>
                  <a:pt x="704850" y="57150"/>
                </a:lnTo>
                <a:lnTo>
                  <a:pt x="704850" y="171450"/>
                </a:lnTo>
                <a:close/>
                <a:moveTo>
                  <a:pt x="704850" y="323850"/>
                </a:moveTo>
                <a:lnTo>
                  <a:pt x="514350" y="323850"/>
                </a:lnTo>
                <a:lnTo>
                  <a:pt x="514350" y="209550"/>
                </a:lnTo>
                <a:lnTo>
                  <a:pt x="704850" y="209550"/>
                </a:lnTo>
                <a:lnTo>
                  <a:pt x="704850" y="323850"/>
                </a:lnTo>
                <a:close/>
                <a:moveTo>
                  <a:pt x="704850" y="476250"/>
                </a:moveTo>
                <a:lnTo>
                  <a:pt x="514350" y="476250"/>
                </a:lnTo>
                <a:lnTo>
                  <a:pt x="514350" y="361950"/>
                </a:lnTo>
                <a:lnTo>
                  <a:pt x="704850" y="361950"/>
                </a:lnTo>
                <a:lnTo>
                  <a:pt x="704850" y="476250"/>
                </a:lnTo>
                <a:close/>
                <a:moveTo>
                  <a:pt x="285750" y="476250"/>
                </a:moveTo>
                <a:lnTo>
                  <a:pt x="285750" y="361950"/>
                </a:lnTo>
                <a:lnTo>
                  <a:pt x="476250" y="361950"/>
                </a:lnTo>
                <a:lnTo>
                  <a:pt x="476250" y="476250"/>
                </a:lnTo>
                <a:lnTo>
                  <a:pt x="285750" y="476250"/>
                </a:lnTo>
                <a:close/>
                <a:moveTo>
                  <a:pt x="57150" y="476250"/>
                </a:moveTo>
                <a:lnTo>
                  <a:pt x="57150" y="361950"/>
                </a:lnTo>
                <a:lnTo>
                  <a:pt x="247650" y="361950"/>
                </a:lnTo>
                <a:lnTo>
                  <a:pt x="247650" y="476250"/>
                </a:lnTo>
                <a:lnTo>
                  <a:pt x="57150" y="476250"/>
                </a:lnTo>
                <a:close/>
                <a:moveTo>
                  <a:pt x="57150" y="209550"/>
                </a:moveTo>
                <a:lnTo>
                  <a:pt x="247650" y="209550"/>
                </a:lnTo>
                <a:lnTo>
                  <a:pt x="247650" y="323850"/>
                </a:lnTo>
                <a:lnTo>
                  <a:pt x="57150" y="323850"/>
                </a:lnTo>
                <a:lnTo>
                  <a:pt x="57150" y="209550"/>
                </a:lnTo>
                <a:close/>
                <a:moveTo>
                  <a:pt x="57150" y="57150"/>
                </a:moveTo>
                <a:lnTo>
                  <a:pt x="247650" y="57150"/>
                </a:lnTo>
                <a:lnTo>
                  <a:pt x="247650" y="171450"/>
                </a:lnTo>
                <a:lnTo>
                  <a:pt x="57150" y="171450"/>
                </a:lnTo>
                <a:lnTo>
                  <a:pt x="57150" y="57150"/>
                </a:lnTo>
                <a:close/>
                <a:moveTo>
                  <a:pt x="476250" y="209550"/>
                </a:moveTo>
                <a:lnTo>
                  <a:pt x="476250" y="323850"/>
                </a:lnTo>
                <a:lnTo>
                  <a:pt x="285750" y="323850"/>
                </a:lnTo>
                <a:lnTo>
                  <a:pt x="285750" y="209550"/>
                </a:lnTo>
                <a:lnTo>
                  <a:pt x="476250" y="209550"/>
                </a:lnTo>
                <a:close/>
                <a:moveTo>
                  <a:pt x="476250" y="57150"/>
                </a:moveTo>
                <a:lnTo>
                  <a:pt x="476250" y="171450"/>
                </a:lnTo>
                <a:lnTo>
                  <a:pt x="285750" y="171450"/>
                </a:lnTo>
                <a:lnTo>
                  <a:pt x="285750" y="57150"/>
                </a:lnTo>
                <a:lnTo>
                  <a:pt x="476250" y="57150"/>
                </a:lnTo>
                <a:close/>
                <a:moveTo>
                  <a:pt x="0" y="0"/>
                </a:moveTo>
                <a:lnTo>
                  <a:pt x="0" y="533400"/>
                </a:lnTo>
                <a:lnTo>
                  <a:pt x="762000" y="533400"/>
                </a:lnTo>
                <a:lnTo>
                  <a:pt x="762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C4235"/>
              </a:gs>
              <a:gs pos="100000">
                <a:srgbClr val="2F5597"/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  <a:effectLst>
            <a:outerShdw blurRad="228600" sx="90000" sy="90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BB5B3-1AFC-4856-33EA-115FC4B7AE8F}"/>
              </a:ext>
            </a:extLst>
          </p:cNvPr>
          <p:cNvSpPr txBox="1"/>
          <p:nvPr/>
        </p:nvSpPr>
        <p:spPr>
          <a:xfrm>
            <a:off x="337593" y="2617942"/>
            <a:ext cx="3116861" cy="11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indent="-342900" algn="l" fontAlgn="b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>
                    <a:lumMod val="95000"/>
                    <a:lumOff val="5000"/>
                  </a:schemeClr>
                </a:solidFill>
              </a:rPr>
              <a:t>Algorithm to </a:t>
            </a:r>
            <a:r>
              <a:rPr lang="en-US" sz="1600" b="1" kern="1200">
                <a:solidFill>
                  <a:srgbClr val="2F5597"/>
                </a:solidFill>
              </a:rPr>
              <a:t>automate</a:t>
            </a:r>
            <a:r>
              <a:rPr lang="en-US" sz="1600" kern="1200">
                <a:solidFill>
                  <a:schemeClr val="tx1">
                    <a:lumMod val="95000"/>
                    <a:lumOff val="5000"/>
                  </a:schemeClr>
                </a:solidFill>
              </a:rPr>
              <a:t> the import of </a:t>
            </a:r>
            <a:r>
              <a:rPr lang="en-US" sz="1600" b="1" kern="1200">
                <a:solidFill>
                  <a:srgbClr val="2F5597"/>
                </a:solidFill>
              </a:rPr>
              <a:t>large amounts of data</a:t>
            </a:r>
            <a:r>
              <a:rPr lang="en-US" sz="1600" kern="1200">
                <a:solidFill>
                  <a:schemeClr val="tx1">
                    <a:lumMod val="95000"/>
                    <a:lumOff val="5000"/>
                  </a:schemeClr>
                </a:solidFill>
              </a:rPr>
              <a:t> automatically on the admin interface.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9A22C-B937-4E59-C063-D6D1ACF211BB}"/>
              </a:ext>
            </a:extLst>
          </p:cNvPr>
          <p:cNvSpPr txBox="1"/>
          <p:nvPr/>
        </p:nvSpPr>
        <p:spPr>
          <a:xfrm>
            <a:off x="8855582" y="2485195"/>
            <a:ext cx="2998825" cy="17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indent="-342900" algn="r" fontAlgn="b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tx1">
                    <a:lumMod val="95000"/>
                    <a:lumOff val="5000"/>
                  </a:schemeClr>
                </a:solidFill>
              </a:rPr>
              <a:t>Admin does not need to </a:t>
            </a:r>
            <a:r>
              <a:rPr lang="en-US" sz="1600" b="1" kern="1200">
                <a:solidFill>
                  <a:srgbClr val="2F5597"/>
                </a:solidFill>
              </a:rPr>
              <a:t>interfere deeply</a:t>
            </a:r>
            <a:r>
              <a:rPr lang="en-US" sz="1600" kern="1200">
                <a:solidFill>
                  <a:schemeClr val="tx1">
                    <a:lumMod val="95000"/>
                    <a:lumOff val="5000"/>
                  </a:schemeClr>
                </a:solidFill>
              </a:rPr>
              <a:t> in the database and does not need to know too much about </a:t>
            </a:r>
            <a:r>
              <a:rPr lang="en-US" sz="1600" b="1" kern="1200">
                <a:solidFill>
                  <a:srgbClr val="2F5597"/>
                </a:solidFill>
              </a:rPr>
              <a:t>web programming techniques</a:t>
            </a:r>
            <a:r>
              <a:rPr lang="en-US" sz="1600" kern="120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9181A-800D-7573-9A71-AD878C511A04}"/>
              </a:ext>
            </a:extLst>
          </p:cNvPr>
          <p:cNvSpPr txBox="1"/>
          <p:nvPr/>
        </p:nvSpPr>
        <p:spPr>
          <a:xfrm>
            <a:off x="2849224" y="5858552"/>
            <a:ext cx="1903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Data as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A36FB-63B7-3B8C-78F7-A3E70890220E}"/>
              </a:ext>
            </a:extLst>
          </p:cNvPr>
          <p:cNvSpPr txBox="1"/>
          <p:nvPr/>
        </p:nvSpPr>
        <p:spPr>
          <a:xfrm>
            <a:off x="7439480" y="5858552"/>
            <a:ext cx="1903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Data in 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707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82" grpId="0" animBg="1"/>
      <p:bldP spid="83" grpId="0" animBg="1"/>
      <p:bldP spid="2" grpId="0"/>
      <p:bldP spid="4" grpId="0"/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078D4CD-03E1-C75A-2488-99BEB330F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0">
        <p:fade/>
      </p:transition>
    </mc:Choice>
    <mc:Fallback xmlns="">
      <p:transition spd="med" advTm="2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48F83B9-2088-A032-63AC-A08C3B84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1969620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1969664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2227006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2233933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1969326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1973194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2227582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2107400" y="1714267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4644D4-8316-F8F3-10F4-F74188D831D1}"/>
              </a:ext>
            </a:extLst>
          </p:cNvPr>
          <p:cNvSpPr/>
          <p:nvPr/>
        </p:nvSpPr>
        <p:spPr>
          <a:xfrm>
            <a:off x="3452649" y="4485327"/>
            <a:ext cx="5286704" cy="80467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0800">
            <a:gradFill>
              <a:gsLst>
                <a:gs pos="0">
                  <a:srgbClr val="5CFFBE"/>
                </a:gs>
                <a:gs pos="100000">
                  <a:srgbClr val="CCFF9E"/>
                </a:gs>
              </a:gsLst>
              <a:lin ang="21594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https://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score-official.rf.gd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/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EB3BC88-373B-2959-5FCE-3F34F550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F76C-E7DF-67B6-8336-3936EDD9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Google Sans" panose="020B0604020202020204" charset="0"/>
              </a:rPr>
              <a:t>BLANK</a:t>
            </a:r>
          </a:p>
        </p:txBody>
      </p:sp>
    </p:spTree>
    <p:extLst>
      <p:ext uri="{BB962C8B-B14F-4D97-AF65-F5344CB8AC3E}">
        <p14:creationId xmlns:p14="http://schemas.microsoft.com/office/powerpoint/2010/main" val="3204086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891437" y="2644170"/>
            <a:ext cx="6409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9EBE35-B84E-5EE2-3FBC-43491E295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6" name="S">
            <a:extLst>
              <a:ext uri="{FF2B5EF4-FFF2-40B4-BE49-F238E27FC236}">
                <a16:creationId xmlns:a16="http://schemas.microsoft.com/office/drawing/2014/main" id="{1FA86F14-F914-E06F-7E86-CAB4CA069387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0" name="O start">
            <a:extLst>
              <a:ext uri="{FF2B5EF4-FFF2-40B4-BE49-F238E27FC236}">
                <a16:creationId xmlns:a16="http://schemas.microsoft.com/office/drawing/2014/main" id="{D6D576D1-6D40-52CB-3AF4-BA115ACA608C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2" name="O stop">
            <a:extLst>
              <a:ext uri="{FF2B5EF4-FFF2-40B4-BE49-F238E27FC236}">
                <a16:creationId xmlns:a16="http://schemas.microsoft.com/office/drawing/2014/main" id="{3C662481-1D3D-40C7-942F-EB4D27711E2A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R">
            <a:extLst>
              <a:ext uri="{FF2B5EF4-FFF2-40B4-BE49-F238E27FC236}">
                <a16:creationId xmlns:a16="http://schemas.microsoft.com/office/drawing/2014/main" id="{2B9370EF-CC8B-F8B0-2D19-B5DF32C22027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R slidebackground">
            <a:extLst>
              <a:ext uri="{FF2B5EF4-FFF2-40B4-BE49-F238E27FC236}">
                <a16:creationId xmlns:a16="http://schemas.microsoft.com/office/drawing/2014/main" id="{AA44E120-B318-4700-51DB-0D7F024B4275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E">
            <a:extLst>
              <a:ext uri="{FF2B5EF4-FFF2-40B4-BE49-F238E27FC236}">
                <a16:creationId xmlns:a16="http://schemas.microsoft.com/office/drawing/2014/main" id="{3E2F3514-5751-B8CA-8B73-550A827D9856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C start">
            <a:extLst>
              <a:ext uri="{FF2B5EF4-FFF2-40B4-BE49-F238E27FC236}">
                <a16:creationId xmlns:a16="http://schemas.microsoft.com/office/drawing/2014/main" id="{FD1F5011-BBC7-1046-E488-3580BBE41016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logo 2">
            <a:extLst>
              <a:ext uri="{FF2B5EF4-FFF2-40B4-BE49-F238E27FC236}">
                <a16:creationId xmlns:a16="http://schemas.microsoft.com/office/drawing/2014/main" id="{77F86ACE-EACB-E4D1-7610-F69995B644EE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38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815C1DCC-0A89-B1B5-22F5-EC04A9C14994}"/>
              </a:ext>
            </a:extLst>
          </p:cNvPr>
          <p:cNvSpPr/>
          <p:nvPr/>
        </p:nvSpPr>
        <p:spPr>
          <a:xfrm>
            <a:off x="904782" y="2341504"/>
            <a:ext cx="4800472" cy="6404094"/>
          </a:xfrm>
          <a:custGeom>
            <a:avLst/>
            <a:gdLst>
              <a:gd name="connsiteX0" fmla="*/ 0 w 3784576"/>
              <a:gd name="connsiteY0" fmla="*/ 0 h 1152000"/>
              <a:gd name="connsiteX1" fmla="*/ 3784576 w 3784576"/>
              <a:gd name="connsiteY1" fmla="*/ 0 h 1152000"/>
              <a:gd name="connsiteX2" fmla="*/ 3784576 w 3784576"/>
              <a:gd name="connsiteY2" fmla="*/ 1152000 h 1152000"/>
              <a:gd name="connsiteX3" fmla="*/ 0 w 3784576"/>
              <a:gd name="connsiteY3" fmla="*/ 1152000 h 1152000"/>
              <a:gd name="connsiteX4" fmla="*/ 0 w 3784576"/>
              <a:gd name="connsiteY4" fmla="*/ 0 h 11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4576" h="1152000">
                <a:moveTo>
                  <a:pt x="0" y="0"/>
                </a:moveTo>
                <a:lnTo>
                  <a:pt x="3784576" y="0"/>
                </a:lnTo>
                <a:lnTo>
                  <a:pt x="3784576" y="1152000"/>
                </a:lnTo>
                <a:lnTo>
                  <a:pt x="0" y="1152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71450" marR="0" lvl="1" indent="-171450" algn="just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The features are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completely free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for the first year (no profit).
Ask for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the support of clubs and media channels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to disseminate the website to parents/students in the early stages.
After the second mid-term exam in the school year 2022-2023, in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collaboration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 with the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management board of Nguyen Huu Huan High School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 to put "Score" into the school's 10th Enrollment project and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officially publish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"Score" on the website "thptnguyenhuuhuan.hcm.edu.vn”.
Participate in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enrollment counseling sessions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of Nguyen Huu Huan School to 9th grade students in Thu Duc City.</a:t>
            </a:r>
          </a:p>
        </p:txBody>
      </p:sp>
      <p:sp>
        <p:nvSpPr>
          <p:cNvPr id="3" name="Free-form: Shape 2">
            <a:extLst>
              <a:ext uri="{FF2B5EF4-FFF2-40B4-BE49-F238E27FC236}">
                <a16:creationId xmlns:a16="http://schemas.microsoft.com/office/drawing/2014/main" id="{C4691772-8B28-069F-68B9-553EC80C4A33}"/>
              </a:ext>
            </a:extLst>
          </p:cNvPr>
          <p:cNvSpPr/>
          <p:nvPr/>
        </p:nvSpPr>
        <p:spPr>
          <a:xfrm>
            <a:off x="904782" y="496782"/>
            <a:ext cx="5435385" cy="1427268"/>
          </a:xfrm>
          <a:custGeom>
            <a:avLst/>
            <a:gdLst>
              <a:gd name="connsiteX0" fmla="*/ 0 w 4730721"/>
              <a:gd name="connsiteY0" fmla="*/ 0 h 1892288"/>
              <a:gd name="connsiteX1" fmla="*/ 3784577 w 4730721"/>
              <a:gd name="connsiteY1" fmla="*/ 0 h 1892288"/>
              <a:gd name="connsiteX2" fmla="*/ 4730721 w 4730721"/>
              <a:gd name="connsiteY2" fmla="*/ 946144 h 1892288"/>
              <a:gd name="connsiteX3" fmla="*/ 3784577 w 4730721"/>
              <a:gd name="connsiteY3" fmla="*/ 1892288 h 1892288"/>
              <a:gd name="connsiteX4" fmla="*/ 0 w 4730721"/>
              <a:gd name="connsiteY4" fmla="*/ 1892288 h 1892288"/>
              <a:gd name="connsiteX5" fmla="*/ 946144 w 4730721"/>
              <a:gd name="connsiteY5" fmla="*/ 946144 h 1892288"/>
              <a:gd name="connsiteX6" fmla="*/ 0 w 4730721"/>
              <a:gd name="connsiteY6" fmla="*/ 0 h 18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0721" h="1892288">
                <a:moveTo>
                  <a:pt x="0" y="0"/>
                </a:moveTo>
                <a:lnTo>
                  <a:pt x="3784577" y="0"/>
                </a:lnTo>
                <a:lnTo>
                  <a:pt x="4730721" y="946144"/>
                </a:lnTo>
                <a:lnTo>
                  <a:pt x="3784577" y="1892288"/>
                </a:lnTo>
                <a:lnTo>
                  <a:pt x="0" y="1892288"/>
                </a:lnTo>
                <a:lnTo>
                  <a:pt x="946144" y="94614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F5597"/>
              </a:gs>
              <a:gs pos="100000">
                <a:srgbClr val="4385F6"/>
              </a:gs>
            </a:gsLst>
            <a:lin ang="2700000" scaled="1"/>
            <a:tileRect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6154" tIns="26670" rIns="972814" bIns="26670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Stage 1 (before toll - year 1)</a:t>
            </a:r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FF2D40AE-46A5-7634-D5E2-F443796F2B07}"/>
              </a:ext>
            </a:extLst>
          </p:cNvPr>
          <p:cNvSpPr/>
          <p:nvPr/>
        </p:nvSpPr>
        <p:spPr>
          <a:xfrm>
            <a:off x="5851834" y="496782"/>
            <a:ext cx="5435385" cy="1427268"/>
          </a:xfrm>
          <a:custGeom>
            <a:avLst/>
            <a:gdLst>
              <a:gd name="connsiteX0" fmla="*/ 0 w 4730721"/>
              <a:gd name="connsiteY0" fmla="*/ 0 h 1892288"/>
              <a:gd name="connsiteX1" fmla="*/ 3784577 w 4730721"/>
              <a:gd name="connsiteY1" fmla="*/ 0 h 1892288"/>
              <a:gd name="connsiteX2" fmla="*/ 4730721 w 4730721"/>
              <a:gd name="connsiteY2" fmla="*/ 946144 h 1892288"/>
              <a:gd name="connsiteX3" fmla="*/ 3784577 w 4730721"/>
              <a:gd name="connsiteY3" fmla="*/ 1892288 h 1892288"/>
              <a:gd name="connsiteX4" fmla="*/ 0 w 4730721"/>
              <a:gd name="connsiteY4" fmla="*/ 1892288 h 1892288"/>
              <a:gd name="connsiteX5" fmla="*/ 946144 w 4730721"/>
              <a:gd name="connsiteY5" fmla="*/ 946144 h 1892288"/>
              <a:gd name="connsiteX6" fmla="*/ 0 w 4730721"/>
              <a:gd name="connsiteY6" fmla="*/ 0 h 18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0721" h="1892288">
                <a:moveTo>
                  <a:pt x="0" y="0"/>
                </a:moveTo>
                <a:lnTo>
                  <a:pt x="3784577" y="0"/>
                </a:lnTo>
                <a:lnTo>
                  <a:pt x="4730721" y="946144"/>
                </a:lnTo>
                <a:lnTo>
                  <a:pt x="3784577" y="1892288"/>
                </a:lnTo>
                <a:lnTo>
                  <a:pt x="0" y="1892288"/>
                </a:lnTo>
                <a:lnTo>
                  <a:pt x="946144" y="94614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F5597"/>
              </a:gs>
              <a:gs pos="100000">
                <a:srgbClr val="4385F6"/>
              </a:gs>
            </a:gsLst>
            <a:lin ang="2700000" scaled="1"/>
            <a:tileRect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6154" tIns="26670" rIns="972814" bIns="26670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Stage 2 (toll collection - year 2)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A0C5AC5F-E0CE-08ED-0B92-94DE48D81F7F}"/>
              </a:ext>
            </a:extLst>
          </p:cNvPr>
          <p:cNvSpPr/>
          <p:nvPr/>
        </p:nvSpPr>
        <p:spPr>
          <a:xfrm>
            <a:off x="6193587" y="2341504"/>
            <a:ext cx="4947052" cy="5222994"/>
          </a:xfrm>
          <a:custGeom>
            <a:avLst/>
            <a:gdLst>
              <a:gd name="connsiteX0" fmla="*/ 0 w 4649239"/>
              <a:gd name="connsiteY0" fmla="*/ 0 h 1152000"/>
              <a:gd name="connsiteX1" fmla="*/ 4649239 w 4649239"/>
              <a:gd name="connsiteY1" fmla="*/ 0 h 1152000"/>
              <a:gd name="connsiteX2" fmla="*/ 4649239 w 4649239"/>
              <a:gd name="connsiteY2" fmla="*/ 1152000 h 1152000"/>
              <a:gd name="connsiteX3" fmla="*/ 0 w 4649239"/>
              <a:gd name="connsiteY3" fmla="*/ 1152000 h 1152000"/>
              <a:gd name="connsiteX4" fmla="*/ 0 w 4649239"/>
              <a:gd name="connsiteY4" fmla="*/ 0 h 11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9239" h="1152000">
                <a:moveTo>
                  <a:pt x="0" y="0"/>
                </a:moveTo>
                <a:lnTo>
                  <a:pt x="4649239" y="0"/>
                </a:lnTo>
                <a:lnTo>
                  <a:pt x="4649239" y="1152000"/>
                </a:lnTo>
                <a:lnTo>
                  <a:pt x="0" y="1152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71450" marR="0" lvl="1" indent="-171450" algn="just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In addition to existing communication channels,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increase advertising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on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social networking sites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(fanpages, ...) of junior high schools and high schools in Ho Chi Minh City.
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Expanding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 the scope of activities to enrollment counseling sessions at many schools in Ho Chi Minh City.
Building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user accounts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for monthly fee collection (flexible payment methods such as MoMo App, Paypal,… or others E-wallets)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to use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advanced features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 on the website (expected to be analysis, reporting and recommendation features).
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Improve the technical factors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of the website (traffic, memory, security, ...) if the number of users increases during peak months.</a:t>
            </a:r>
          </a:p>
        </p:txBody>
      </p:sp>
    </p:spTree>
    <p:extLst>
      <p:ext uri="{BB962C8B-B14F-4D97-AF65-F5344CB8AC3E}">
        <p14:creationId xmlns:p14="http://schemas.microsoft.com/office/powerpoint/2010/main" val="2578954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4DD71F-5598-57B4-BE61-96AC0BE1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59" y="1775904"/>
            <a:ext cx="5291667" cy="365125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DA057E6-1B49-9A9C-286C-097FE5164490}"/>
              </a:ext>
            </a:extLst>
          </p:cNvPr>
          <p:cNvSpPr/>
          <p:nvPr/>
        </p:nvSpPr>
        <p:spPr>
          <a:xfrm>
            <a:off x="6266622" y="3170207"/>
            <a:ext cx="1095555" cy="517585"/>
          </a:xfrm>
          <a:prstGeom prst="rightArrow">
            <a:avLst/>
          </a:prstGeom>
          <a:solidFill>
            <a:srgbClr val="AE1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FE26B8-06A6-7803-7242-48C79A751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373" y="1777040"/>
            <a:ext cx="3755054" cy="3650113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60E02D3D-DAA0-DDB8-2E74-025631A5A2C7}"/>
              </a:ext>
            </a:extLst>
          </p:cNvPr>
          <p:cNvSpPr txBox="1">
            <a:spLocks/>
          </p:cNvSpPr>
          <p:nvPr/>
        </p:nvSpPr>
        <p:spPr>
          <a:xfrm>
            <a:off x="4389095" y="513780"/>
            <a:ext cx="3755054" cy="486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Futura" panose="02000503000000020004" pitchFamily="2" charset="0"/>
                <a:ea typeface="+mn-ea"/>
                <a:cs typeface="+mn-cs"/>
              </a:rPr>
              <a:t>Processing diagram</a:t>
            </a:r>
          </a:p>
        </p:txBody>
      </p:sp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B4D12DC8-86D5-F6E6-A50F-A071868B6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424" y="1112896"/>
            <a:ext cx="6208395" cy="55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8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97D916F-A4A4-4869-56E0-CD2163D18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17" y="222463"/>
            <a:ext cx="9394166" cy="4409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55B6CC-1068-B28A-CC38-520503A41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7" y="5376817"/>
            <a:ext cx="11814446" cy="12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3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012850-532E-4C30-EE37-26AF89BA5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3026" y="522407"/>
            <a:ext cx="2725948" cy="486883"/>
          </a:xfrm>
        </p:spPr>
        <p:txBody>
          <a:bodyPr>
            <a:noAutofit/>
          </a:bodyPr>
          <a:lstStyle/>
          <a:p>
            <a:r>
              <a:rPr lang="en-US" sz="3200" b="1">
                <a:latin typeface="VNF-Futura" panose="02000503000000020004" pitchFamily="2" charset="0"/>
              </a:rPr>
              <a:t>Analysis page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35BFBD-3979-3964-8FBE-47DA42E34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7" y="1310326"/>
            <a:ext cx="6233294" cy="4148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95000"/>
              </a:schemeClr>
            </a:solidFill>
          </a:ln>
          <a:effectLst>
            <a:reflection blurRad="25400" stA="5000" endPos="31000" dist="5000" dir="5400000" sy="-100000" algn="bl" rotWithShape="0"/>
          </a:effectLst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F42A202-5DE6-24E0-C033-A091DFB92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73" y="1310326"/>
            <a:ext cx="3751869" cy="4148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95000"/>
              </a:schemeClr>
            </a:solidFill>
          </a:ln>
          <a:effectLst>
            <a:reflection blurRad="25400" stA="5000" endPos="31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1393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66097A-D30D-D93F-5D34-88721B474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96" b="1"/>
          <a:stretch/>
        </p:blipFill>
        <p:spPr>
          <a:xfrm>
            <a:off x="110837" y="1775466"/>
            <a:ext cx="5551054" cy="3121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95000"/>
              </a:schemeClr>
            </a:solidFill>
          </a:ln>
          <a:effectLst>
            <a:reflection blurRad="12700" stA="10000" endPos="30000" dist="5000" dir="5400000" sy="-100000" algn="bl" rotWithShape="0"/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AC514A9-3483-B645-9EC4-48D593207700}"/>
              </a:ext>
            </a:extLst>
          </p:cNvPr>
          <p:cNvSpPr txBox="1">
            <a:spLocks/>
          </p:cNvSpPr>
          <p:nvPr/>
        </p:nvSpPr>
        <p:spPr>
          <a:xfrm>
            <a:off x="4733026" y="522407"/>
            <a:ext cx="2725948" cy="486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Futura" panose="02000503000000020004" pitchFamily="2" charset="0"/>
                <a:ea typeface="+mn-ea"/>
                <a:cs typeface="+mn-cs"/>
              </a:rPr>
              <a:t>Admin 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53C7F1-FDC6-6A0B-1FFF-CE1DE95B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204" y="1775466"/>
            <a:ext cx="6309959" cy="3164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95000"/>
              </a:schemeClr>
            </a:solidFill>
          </a:ln>
          <a:effectLst>
            <a:reflection blurRad="12700" stA="10000" endPos="30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275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1522963" y="3429000"/>
            <a:ext cx="9146076" cy="91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rgbClr val="2F5597"/>
                </a:solidFill>
              </a:rPr>
              <a:t>SCORE</a:t>
            </a:r>
            <a:r>
              <a:rPr lang="en-US" sz="2400"/>
              <a:t> is a website project that aims to make it easier to choose a high school for </a:t>
            </a:r>
            <a:r>
              <a:rPr lang="en-US" sz="2400" b="1">
                <a:solidFill>
                  <a:srgbClr val="2F5597"/>
                </a:solidFill>
              </a:rPr>
              <a:t>parents</a:t>
            </a:r>
            <a:r>
              <a:rPr lang="en-US" sz="2400"/>
              <a:t>, </a:t>
            </a:r>
            <a:r>
              <a:rPr lang="en-US" sz="2400" b="1">
                <a:solidFill>
                  <a:srgbClr val="2F5597"/>
                </a:solidFill>
              </a:rPr>
              <a:t>teachers </a:t>
            </a:r>
            <a:r>
              <a:rPr lang="en-US" sz="2400"/>
              <a:t>and </a:t>
            </a:r>
            <a:r>
              <a:rPr lang="en-US" sz="2400" b="1">
                <a:solidFill>
                  <a:srgbClr val="2F5597"/>
                </a:solidFill>
              </a:rPr>
              <a:t>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35DD83-050F-2121-0589-61DF21BB3E61}"/>
              </a:ext>
            </a:extLst>
          </p:cNvPr>
          <p:cNvSpPr txBox="1"/>
          <p:nvPr/>
        </p:nvSpPr>
        <p:spPr>
          <a:xfrm>
            <a:off x="3779500" y="7369537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2. Why we do?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A2D5B35-933F-E68F-176D-5AD82924F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0" name="S">
            <a:extLst>
              <a:ext uri="{FF2B5EF4-FFF2-40B4-BE49-F238E27FC236}">
                <a16:creationId xmlns:a16="http://schemas.microsoft.com/office/drawing/2014/main" id="{065BFC45-C6DD-1A95-78DB-4F565F01370C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O start">
            <a:extLst>
              <a:ext uri="{FF2B5EF4-FFF2-40B4-BE49-F238E27FC236}">
                <a16:creationId xmlns:a16="http://schemas.microsoft.com/office/drawing/2014/main" id="{B8A154B6-8B14-E51B-4F73-FC8028B7D977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6" name="O stop">
            <a:extLst>
              <a:ext uri="{FF2B5EF4-FFF2-40B4-BE49-F238E27FC236}">
                <a16:creationId xmlns:a16="http://schemas.microsoft.com/office/drawing/2014/main" id="{5CFF2BD8-6A40-FC21-04B7-EDC7889D3B07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R">
            <a:extLst>
              <a:ext uri="{FF2B5EF4-FFF2-40B4-BE49-F238E27FC236}">
                <a16:creationId xmlns:a16="http://schemas.microsoft.com/office/drawing/2014/main" id="{80C4F223-4DE1-FD06-83F7-2F0F28C0581A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6730E3AD-8200-DA02-79D8-23E97936E96A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E">
            <a:extLst>
              <a:ext uri="{FF2B5EF4-FFF2-40B4-BE49-F238E27FC236}">
                <a16:creationId xmlns:a16="http://schemas.microsoft.com/office/drawing/2014/main" id="{EB0D9BE7-42CE-71B4-BAB6-11EAF1B2DC94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C start">
            <a:extLst>
              <a:ext uri="{FF2B5EF4-FFF2-40B4-BE49-F238E27FC236}">
                <a16:creationId xmlns:a16="http://schemas.microsoft.com/office/drawing/2014/main" id="{4687871E-1B4A-2576-FA2D-809B7E4F59D1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logo 2">
            <a:extLst>
              <a:ext uri="{FF2B5EF4-FFF2-40B4-BE49-F238E27FC236}">
                <a16:creationId xmlns:a16="http://schemas.microsoft.com/office/drawing/2014/main" id="{5F74A51F-816F-605C-D7B6-3A5697BBD017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68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036509" y="2644170"/>
            <a:ext cx="61189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DCDEF80-FE71-C049-5943-2B70DA91C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6" name="S">
            <a:extLst>
              <a:ext uri="{FF2B5EF4-FFF2-40B4-BE49-F238E27FC236}">
                <a16:creationId xmlns:a16="http://schemas.microsoft.com/office/drawing/2014/main" id="{648CC35B-E8C3-3C28-E85F-B70CF19F7378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0" name="O start">
            <a:extLst>
              <a:ext uri="{FF2B5EF4-FFF2-40B4-BE49-F238E27FC236}">
                <a16:creationId xmlns:a16="http://schemas.microsoft.com/office/drawing/2014/main" id="{DB18381B-73D8-A9F4-A785-B4C7D58615E5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2" name="O stop">
            <a:extLst>
              <a:ext uri="{FF2B5EF4-FFF2-40B4-BE49-F238E27FC236}">
                <a16:creationId xmlns:a16="http://schemas.microsoft.com/office/drawing/2014/main" id="{3E0393E8-1376-4D3F-E0F3-0C86D214DB37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R">
            <a:extLst>
              <a:ext uri="{FF2B5EF4-FFF2-40B4-BE49-F238E27FC236}">
                <a16:creationId xmlns:a16="http://schemas.microsoft.com/office/drawing/2014/main" id="{46F64953-DF31-5ACE-4701-28C1BE7C4EF4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1" name="R slidebackground">
            <a:extLst>
              <a:ext uri="{FF2B5EF4-FFF2-40B4-BE49-F238E27FC236}">
                <a16:creationId xmlns:a16="http://schemas.microsoft.com/office/drawing/2014/main" id="{C62A94DD-2293-9493-2C79-0C9D55D4C46A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E">
            <a:extLst>
              <a:ext uri="{FF2B5EF4-FFF2-40B4-BE49-F238E27FC236}">
                <a16:creationId xmlns:a16="http://schemas.microsoft.com/office/drawing/2014/main" id="{A0612DC3-B3A3-9D7E-54A2-DE90B9CEFBEA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C start">
            <a:extLst>
              <a:ext uri="{FF2B5EF4-FFF2-40B4-BE49-F238E27FC236}">
                <a16:creationId xmlns:a16="http://schemas.microsoft.com/office/drawing/2014/main" id="{85D38B03-F80E-1BE2-5A42-45437438037A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logo 2">
            <a:extLst>
              <a:ext uri="{FF2B5EF4-FFF2-40B4-BE49-F238E27FC236}">
                <a16:creationId xmlns:a16="http://schemas.microsoft.com/office/drawing/2014/main" id="{23C92444-E067-CA03-EDA0-EDF40692881F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28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1326533" y="2623691"/>
            <a:ext cx="9538936" cy="492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2400"/>
              <a:t>- The 10th grade entrance exam is an </a:t>
            </a:r>
            <a:r>
              <a:rPr lang="en-US" sz="2400" b="1">
                <a:solidFill>
                  <a:srgbClr val="2F5597"/>
                </a:solidFill>
              </a:rPr>
              <a:t>important milestone</a:t>
            </a:r>
          </a:p>
        </p:txBody>
      </p:sp>
      <p:sp>
        <p:nvSpPr>
          <p:cNvPr id="9" name="mile stone icon">
            <a:extLst>
              <a:ext uri="{FF2B5EF4-FFF2-40B4-BE49-F238E27FC236}">
                <a16:creationId xmlns:a16="http://schemas.microsoft.com/office/drawing/2014/main" id="{CE6F50FC-CD5D-8371-BD67-1BFFE648C826}"/>
              </a:ext>
            </a:extLst>
          </p:cNvPr>
          <p:cNvSpPr/>
          <p:nvPr/>
        </p:nvSpPr>
        <p:spPr>
          <a:xfrm>
            <a:off x="5867400" y="4063455"/>
            <a:ext cx="552450" cy="762000"/>
          </a:xfrm>
          <a:custGeom>
            <a:avLst/>
            <a:gdLst>
              <a:gd name="connsiteX0" fmla="*/ 95250 w 552450"/>
              <a:gd name="connsiteY0" fmla="*/ 19050 h 762000"/>
              <a:gd name="connsiteX1" fmla="*/ 552450 w 552450"/>
              <a:gd name="connsiteY1" fmla="*/ 209550 h 762000"/>
              <a:gd name="connsiteX2" fmla="*/ 95250 w 552450"/>
              <a:gd name="connsiteY2" fmla="*/ 400050 h 762000"/>
              <a:gd name="connsiteX3" fmla="*/ 28575 w 552450"/>
              <a:gd name="connsiteY3" fmla="*/ 0 h 762000"/>
              <a:gd name="connsiteX4" fmla="*/ 57150 w 552450"/>
              <a:gd name="connsiteY4" fmla="*/ 28575 h 762000"/>
              <a:gd name="connsiteX5" fmla="*/ 57150 w 552450"/>
              <a:gd name="connsiteY5" fmla="*/ 762000 h 762000"/>
              <a:gd name="connsiteX6" fmla="*/ 0 w 552450"/>
              <a:gd name="connsiteY6" fmla="*/ 762000 h 762000"/>
              <a:gd name="connsiteX7" fmla="*/ 0 w 552450"/>
              <a:gd name="connsiteY7" fmla="*/ 28575 h 762000"/>
              <a:gd name="connsiteX8" fmla="*/ 28575 w 552450"/>
              <a:gd name="connsiteY8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450" h="762000">
                <a:moveTo>
                  <a:pt x="95250" y="19050"/>
                </a:moveTo>
                <a:lnTo>
                  <a:pt x="552450" y="209550"/>
                </a:lnTo>
                <a:lnTo>
                  <a:pt x="95250" y="400050"/>
                </a:lnTo>
                <a:close/>
                <a:moveTo>
                  <a:pt x="28575" y="0"/>
                </a:moveTo>
                <a:cubicBezTo>
                  <a:pt x="44357" y="0"/>
                  <a:pt x="57150" y="12794"/>
                  <a:pt x="57150" y="28575"/>
                </a:cubicBezTo>
                <a:lnTo>
                  <a:pt x="57150" y="762000"/>
                </a:lnTo>
                <a:lnTo>
                  <a:pt x="0" y="762000"/>
                </a:lnTo>
                <a:lnTo>
                  <a:pt x="0" y="28575"/>
                </a:lnTo>
                <a:cubicBezTo>
                  <a:pt x="0" y="12794"/>
                  <a:pt x="12793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EC4235"/>
              </a:gs>
              <a:gs pos="100000">
                <a:srgbClr val="2F5597"/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  <a:effectLst>
            <a:outerShdw blurRad="228600" sx="90000" sy="90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endParaRPr lang="en-US">
              <a:latin typeface="Google Sans" panose="020B0503030502040204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2673E26-2BA3-0B01-FF40-F5A48B25D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0" name="S">
            <a:extLst>
              <a:ext uri="{FF2B5EF4-FFF2-40B4-BE49-F238E27FC236}">
                <a16:creationId xmlns:a16="http://schemas.microsoft.com/office/drawing/2014/main" id="{49B7546D-28E7-F0BF-67F0-5B72ECE3A1E5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O start">
            <a:extLst>
              <a:ext uri="{FF2B5EF4-FFF2-40B4-BE49-F238E27FC236}">
                <a16:creationId xmlns:a16="http://schemas.microsoft.com/office/drawing/2014/main" id="{796EDDB5-C9AF-489A-920F-3C91FD177AE9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6" name="O stop">
            <a:extLst>
              <a:ext uri="{FF2B5EF4-FFF2-40B4-BE49-F238E27FC236}">
                <a16:creationId xmlns:a16="http://schemas.microsoft.com/office/drawing/2014/main" id="{EDE742BD-A6E6-D782-8EA2-EC3867C0CF2C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R">
            <a:extLst>
              <a:ext uri="{FF2B5EF4-FFF2-40B4-BE49-F238E27FC236}">
                <a16:creationId xmlns:a16="http://schemas.microsoft.com/office/drawing/2014/main" id="{E3DD859C-4D21-BCEE-0910-AB3D1311FFF1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6EB2DDFB-1127-E249-679E-050556B897AC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E">
            <a:extLst>
              <a:ext uri="{FF2B5EF4-FFF2-40B4-BE49-F238E27FC236}">
                <a16:creationId xmlns:a16="http://schemas.microsoft.com/office/drawing/2014/main" id="{743B6E7D-AA0E-4C6F-DCDA-8819D7507208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C start">
            <a:extLst>
              <a:ext uri="{FF2B5EF4-FFF2-40B4-BE49-F238E27FC236}">
                <a16:creationId xmlns:a16="http://schemas.microsoft.com/office/drawing/2014/main" id="{988A7A21-338F-A802-5BFB-7CC210B8AB89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logo 2">
            <a:extLst>
              <a:ext uri="{FF2B5EF4-FFF2-40B4-BE49-F238E27FC236}">
                <a16:creationId xmlns:a16="http://schemas.microsoft.com/office/drawing/2014/main" id="{5CFBA831-1D89-3C0A-ECA1-E2507085D949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9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114550" y="2623691"/>
            <a:ext cx="7962900" cy="133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2400"/>
              <a:t>- 10th grade entrance exam scores are publicly posted on information pages, but only stop at </a:t>
            </a:r>
            <a:r>
              <a:rPr lang="en-US" sz="2400" b="1">
                <a:solidFill>
                  <a:srgbClr val="2F5597"/>
                </a:solidFill>
              </a:rPr>
              <a:t>images </a:t>
            </a:r>
            <a:r>
              <a:rPr lang="en-US" sz="2400"/>
              <a:t>or </a:t>
            </a:r>
            <a:r>
              <a:rPr lang="en-US" sz="2400" b="1">
                <a:solidFill>
                  <a:srgbClr val="2F5597"/>
                </a:solidFill>
              </a:rPr>
              <a:t>discrete data</a:t>
            </a:r>
          </a:p>
        </p:txBody>
      </p:sp>
      <p:sp>
        <p:nvSpPr>
          <p:cNvPr id="13" name="picture icon">
            <a:extLst>
              <a:ext uri="{FF2B5EF4-FFF2-40B4-BE49-F238E27FC236}">
                <a16:creationId xmlns:a16="http://schemas.microsoft.com/office/drawing/2014/main" id="{060DFAF8-4573-69C6-6455-5BBD238D609B}"/>
              </a:ext>
            </a:extLst>
          </p:cNvPr>
          <p:cNvSpPr/>
          <p:nvPr/>
        </p:nvSpPr>
        <p:spPr>
          <a:xfrm>
            <a:off x="4915979" y="4446659"/>
            <a:ext cx="762000" cy="590550"/>
          </a:xfrm>
          <a:custGeom>
            <a:avLst/>
            <a:gdLst>
              <a:gd name="connsiteX0" fmla="*/ 525399 w 762000"/>
              <a:gd name="connsiteY0" fmla="*/ 239458 h 590550"/>
              <a:gd name="connsiteX1" fmla="*/ 536353 w 762000"/>
              <a:gd name="connsiteY1" fmla="*/ 245554 h 590550"/>
              <a:gd name="connsiteX2" fmla="*/ 666750 w 762000"/>
              <a:gd name="connsiteY2" fmla="*/ 453390 h 590550"/>
              <a:gd name="connsiteX3" fmla="*/ 668750 w 762000"/>
              <a:gd name="connsiteY3" fmla="*/ 461234 h 590550"/>
              <a:gd name="connsiteX4" fmla="*/ 654367 w 762000"/>
              <a:gd name="connsiteY4" fmla="*/ 474249 h 590550"/>
              <a:gd name="connsiteX5" fmla="*/ 561975 w 762000"/>
              <a:gd name="connsiteY5" fmla="*/ 474249 h 590550"/>
              <a:gd name="connsiteX6" fmla="*/ 557975 w 762000"/>
              <a:gd name="connsiteY6" fmla="*/ 438912 h 590550"/>
              <a:gd name="connsiteX7" fmla="*/ 476250 w 762000"/>
              <a:gd name="connsiteY7" fmla="*/ 306705 h 590550"/>
              <a:gd name="connsiteX8" fmla="*/ 514350 w 762000"/>
              <a:gd name="connsiteY8" fmla="*/ 245554 h 590550"/>
              <a:gd name="connsiteX9" fmla="*/ 525399 w 762000"/>
              <a:gd name="connsiteY9" fmla="*/ 239458 h 590550"/>
              <a:gd name="connsiteX10" fmla="*/ 304800 w 762000"/>
              <a:gd name="connsiteY10" fmla="*/ 169449 h 590550"/>
              <a:gd name="connsiteX11" fmla="*/ 219075 w 762000"/>
              <a:gd name="connsiteY11" fmla="*/ 308419 h 590550"/>
              <a:gd name="connsiteX12" fmla="*/ 273558 w 762000"/>
              <a:gd name="connsiteY12" fmla="*/ 275463 h 590550"/>
              <a:gd name="connsiteX13" fmla="*/ 306514 w 762000"/>
              <a:gd name="connsiteY13" fmla="*/ 304800 h 590550"/>
              <a:gd name="connsiteX14" fmla="*/ 339471 w 762000"/>
              <a:gd name="connsiteY14" fmla="*/ 275463 h 590550"/>
              <a:gd name="connsiteX15" fmla="*/ 388239 w 762000"/>
              <a:gd name="connsiteY15" fmla="*/ 304800 h 590550"/>
              <a:gd name="connsiteX16" fmla="*/ 303085 w 762000"/>
              <a:gd name="connsiteY16" fmla="*/ 112299 h 590550"/>
              <a:gd name="connsiteX17" fmla="*/ 304800 w 762000"/>
              <a:gd name="connsiteY17" fmla="*/ 112299 h 590550"/>
              <a:gd name="connsiteX18" fmla="*/ 306514 w 762000"/>
              <a:gd name="connsiteY18" fmla="*/ 112299 h 590550"/>
              <a:gd name="connsiteX19" fmla="*/ 317658 w 762000"/>
              <a:gd name="connsiteY19" fmla="*/ 117538 h 590550"/>
              <a:gd name="connsiteX20" fmla="*/ 524827 w 762000"/>
              <a:gd name="connsiteY20" fmla="*/ 454628 h 590550"/>
              <a:gd name="connsiteX21" fmla="*/ 525875 w 762000"/>
              <a:gd name="connsiteY21" fmla="*/ 468630 h 590550"/>
              <a:gd name="connsiteX22" fmla="*/ 514350 w 762000"/>
              <a:gd name="connsiteY22" fmla="*/ 474249 h 590550"/>
              <a:gd name="connsiteX23" fmla="*/ 95250 w 762000"/>
              <a:gd name="connsiteY23" fmla="*/ 474249 h 590550"/>
              <a:gd name="connsiteX24" fmla="*/ 83724 w 762000"/>
              <a:gd name="connsiteY24" fmla="*/ 468630 h 590550"/>
              <a:gd name="connsiteX25" fmla="*/ 84772 w 762000"/>
              <a:gd name="connsiteY25" fmla="*/ 454628 h 590550"/>
              <a:gd name="connsiteX26" fmla="*/ 291941 w 762000"/>
              <a:gd name="connsiteY26" fmla="*/ 117538 h 590550"/>
              <a:gd name="connsiteX27" fmla="*/ 303085 w 762000"/>
              <a:gd name="connsiteY27" fmla="*/ 112299 h 590550"/>
              <a:gd name="connsiteX28" fmla="*/ 180975 w 762000"/>
              <a:gd name="connsiteY28" fmla="*/ 104775 h 590550"/>
              <a:gd name="connsiteX29" fmla="*/ 209550 w 762000"/>
              <a:gd name="connsiteY29" fmla="*/ 133350 h 590550"/>
              <a:gd name="connsiteX30" fmla="*/ 180975 w 762000"/>
              <a:gd name="connsiteY30" fmla="*/ 161925 h 590550"/>
              <a:gd name="connsiteX31" fmla="*/ 152400 w 762000"/>
              <a:gd name="connsiteY31" fmla="*/ 133350 h 590550"/>
              <a:gd name="connsiteX32" fmla="*/ 180975 w 762000"/>
              <a:gd name="connsiteY32" fmla="*/ 104775 h 590550"/>
              <a:gd name="connsiteX33" fmla="*/ 57150 w 762000"/>
              <a:gd name="connsiteY33" fmla="*/ 57150 h 590550"/>
              <a:gd name="connsiteX34" fmla="*/ 57150 w 762000"/>
              <a:gd name="connsiteY34" fmla="*/ 533400 h 590550"/>
              <a:gd name="connsiteX35" fmla="*/ 704850 w 762000"/>
              <a:gd name="connsiteY35" fmla="*/ 533400 h 590550"/>
              <a:gd name="connsiteX36" fmla="*/ 704850 w 762000"/>
              <a:gd name="connsiteY36" fmla="*/ 57150 h 590550"/>
              <a:gd name="connsiteX37" fmla="*/ 0 w 762000"/>
              <a:gd name="connsiteY37" fmla="*/ 0 h 590550"/>
              <a:gd name="connsiteX38" fmla="*/ 762000 w 762000"/>
              <a:gd name="connsiteY38" fmla="*/ 0 h 590550"/>
              <a:gd name="connsiteX39" fmla="*/ 762000 w 762000"/>
              <a:gd name="connsiteY39" fmla="*/ 590550 h 590550"/>
              <a:gd name="connsiteX40" fmla="*/ 0 w 762000"/>
              <a:gd name="connsiteY40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62000" h="590550">
                <a:moveTo>
                  <a:pt x="525399" y="239458"/>
                </a:moveTo>
                <a:cubicBezTo>
                  <a:pt x="529865" y="239433"/>
                  <a:pt x="534019" y="241745"/>
                  <a:pt x="536353" y="245554"/>
                </a:cubicBezTo>
                <a:lnTo>
                  <a:pt x="666750" y="453390"/>
                </a:lnTo>
                <a:cubicBezTo>
                  <a:pt x="668191" y="455744"/>
                  <a:pt x="668888" y="458478"/>
                  <a:pt x="668750" y="461234"/>
                </a:cubicBezTo>
                <a:cubicBezTo>
                  <a:pt x="668373" y="468800"/>
                  <a:pt x="661933" y="474628"/>
                  <a:pt x="654367" y="474249"/>
                </a:cubicBezTo>
                <a:lnTo>
                  <a:pt x="561975" y="474249"/>
                </a:lnTo>
                <a:cubicBezTo>
                  <a:pt x="566377" y="462509"/>
                  <a:pt x="564891" y="449370"/>
                  <a:pt x="557975" y="438912"/>
                </a:cubicBezTo>
                <a:lnTo>
                  <a:pt x="476250" y="306705"/>
                </a:lnTo>
                <a:lnTo>
                  <a:pt x="514350" y="245554"/>
                </a:lnTo>
                <a:cubicBezTo>
                  <a:pt x="516740" y="241758"/>
                  <a:pt x="520913" y="239456"/>
                  <a:pt x="525399" y="239458"/>
                </a:cubicBezTo>
                <a:close/>
                <a:moveTo>
                  <a:pt x="304800" y="169449"/>
                </a:moveTo>
                <a:lnTo>
                  <a:pt x="219075" y="308419"/>
                </a:lnTo>
                <a:lnTo>
                  <a:pt x="273558" y="275463"/>
                </a:lnTo>
                <a:lnTo>
                  <a:pt x="306514" y="304800"/>
                </a:lnTo>
                <a:lnTo>
                  <a:pt x="339471" y="275463"/>
                </a:lnTo>
                <a:lnTo>
                  <a:pt x="388239" y="304800"/>
                </a:lnTo>
                <a:close/>
                <a:moveTo>
                  <a:pt x="303085" y="112299"/>
                </a:moveTo>
                <a:lnTo>
                  <a:pt x="304800" y="112299"/>
                </a:lnTo>
                <a:lnTo>
                  <a:pt x="306514" y="112299"/>
                </a:lnTo>
                <a:cubicBezTo>
                  <a:pt x="310855" y="112156"/>
                  <a:pt x="315000" y="114104"/>
                  <a:pt x="317658" y="117538"/>
                </a:cubicBezTo>
                <a:lnTo>
                  <a:pt x="524827" y="454628"/>
                </a:lnTo>
                <a:cubicBezTo>
                  <a:pt x="527762" y="458734"/>
                  <a:pt x="528166" y="464133"/>
                  <a:pt x="525875" y="468630"/>
                </a:cubicBezTo>
                <a:cubicBezTo>
                  <a:pt x="523564" y="472704"/>
                  <a:pt x="518984" y="474938"/>
                  <a:pt x="514350" y="474249"/>
                </a:cubicBezTo>
                <a:lnTo>
                  <a:pt x="95250" y="474249"/>
                </a:lnTo>
                <a:cubicBezTo>
                  <a:pt x="90616" y="474938"/>
                  <a:pt x="86035" y="472704"/>
                  <a:pt x="83724" y="468630"/>
                </a:cubicBezTo>
                <a:cubicBezTo>
                  <a:pt x="81434" y="464133"/>
                  <a:pt x="81838" y="458734"/>
                  <a:pt x="84772" y="454628"/>
                </a:cubicBezTo>
                <a:lnTo>
                  <a:pt x="291941" y="117538"/>
                </a:lnTo>
                <a:cubicBezTo>
                  <a:pt x="294599" y="114104"/>
                  <a:pt x="298745" y="112156"/>
                  <a:pt x="303085" y="112299"/>
                </a:cubicBezTo>
                <a:close/>
                <a:moveTo>
                  <a:pt x="180975" y="104775"/>
                </a:moveTo>
                <a:cubicBezTo>
                  <a:pt x="196757" y="104775"/>
                  <a:pt x="209550" y="117568"/>
                  <a:pt x="209550" y="133350"/>
                </a:cubicBezTo>
                <a:cubicBezTo>
                  <a:pt x="209550" y="149132"/>
                  <a:pt x="196757" y="161925"/>
                  <a:pt x="180975" y="161925"/>
                </a:cubicBezTo>
                <a:cubicBezTo>
                  <a:pt x="165193" y="161925"/>
                  <a:pt x="152400" y="149132"/>
                  <a:pt x="152400" y="133350"/>
                </a:cubicBezTo>
                <a:cubicBezTo>
                  <a:pt x="152400" y="117568"/>
                  <a:pt x="165193" y="104775"/>
                  <a:pt x="180975" y="104775"/>
                </a:cubicBezTo>
                <a:close/>
                <a:moveTo>
                  <a:pt x="57150" y="57150"/>
                </a:moveTo>
                <a:lnTo>
                  <a:pt x="57150" y="533400"/>
                </a:lnTo>
                <a:lnTo>
                  <a:pt x="704850" y="533400"/>
                </a:lnTo>
                <a:lnTo>
                  <a:pt x="704850" y="57150"/>
                </a:ln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590550"/>
                </a:lnTo>
                <a:lnTo>
                  <a:pt x="0" y="590550"/>
                </a:lnTo>
                <a:close/>
              </a:path>
            </a:pathLst>
          </a:custGeom>
          <a:gradFill flip="none" rotWithShape="1">
            <a:gsLst>
              <a:gs pos="0">
                <a:srgbClr val="EC4235"/>
              </a:gs>
              <a:gs pos="100000">
                <a:srgbClr val="2F5597"/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  <a:effectLst>
            <a:outerShdw blurRad="228600" sx="90000" sy="90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endParaRPr lang="en-US">
              <a:latin typeface="Google Sans" panose="020B0503030502040204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A15570E-6719-2977-E73D-EF2BD3F3F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1" name="S">
            <a:extLst>
              <a:ext uri="{FF2B5EF4-FFF2-40B4-BE49-F238E27FC236}">
                <a16:creationId xmlns:a16="http://schemas.microsoft.com/office/drawing/2014/main" id="{97E05301-6878-672E-10AB-2D0C8D158F97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O start">
            <a:extLst>
              <a:ext uri="{FF2B5EF4-FFF2-40B4-BE49-F238E27FC236}">
                <a16:creationId xmlns:a16="http://schemas.microsoft.com/office/drawing/2014/main" id="{EC6CB486-D672-7576-54E6-284BFD0CA78B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7" name="O stop">
            <a:extLst>
              <a:ext uri="{FF2B5EF4-FFF2-40B4-BE49-F238E27FC236}">
                <a16:creationId xmlns:a16="http://schemas.microsoft.com/office/drawing/2014/main" id="{FEF924F9-C081-A08B-AD53-CAA961ECAED5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2" name="R">
            <a:extLst>
              <a:ext uri="{FF2B5EF4-FFF2-40B4-BE49-F238E27FC236}">
                <a16:creationId xmlns:a16="http://schemas.microsoft.com/office/drawing/2014/main" id="{E9361101-FBF3-A739-D586-92AABFFC7B75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6" name="R slidebackground">
            <a:extLst>
              <a:ext uri="{FF2B5EF4-FFF2-40B4-BE49-F238E27FC236}">
                <a16:creationId xmlns:a16="http://schemas.microsoft.com/office/drawing/2014/main" id="{0CA9F545-1B1F-DF9B-43CE-90F39A717F75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E">
            <a:extLst>
              <a:ext uri="{FF2B5EF4-FFF2-40B4-BE49-F238E27FC236}">
                <a16:creationId xmlns:a16="http://schemas.microsoft.com/office/drawing/2014/main" id="{29E0901D-A622-01A1-F54B-9C875A37F567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0" name="C start">
            <a:extLst>
              <a:ext uri="{FF2B5EF4-FFF2-40B4-BE49-F238E27FC236}">
                <a16:creationId xmlns:a16="http://schemas.microsoft.com/office/drawing/2014/main" id="{CE006077-67A3-2B8F-1ED8-85103110723A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2" name="logo 2">
            <a:extLst>
              <a:ext uri="{FF2B5EF4-FFF2-40B4-BE49-F238E27FC236}">
                <a16:creationId xmlns:a16="http://schemas.microsoft.com/office/drawing/2014/main" id="{F3BF6709-AE2F-56E6-1A9C-1010DFC795CF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data icon" descr="Table with solid fill">
            <a:extLst>
              <a:ext uri="{FF2B5EF4-FFF2-40B4-BE49-F238E27FC236}">
                <a16:creationId xmlns:a16="http://schemas.microsoft.com/office/drawing/2014/main" id="{8BBB3848-9B4A-650E-ADA5-C00250A6F655}"/>
              </a:ext>
            </a:extLst>
          </p:cNvPr>
          <p:cNvSpPr/>
          <p:nvPr/>
        </p:nvSpPr>
        <p:spPr>
          <a:xfrm>
            <a:off x="6514022" y="4465709"/>
            <a:ext cx="762000" cy="533400"/>
          </a:xfrm>
          <a:custGeom>
            <a:avLst/>
            <a:gdLst>
              <a:gd name="connsiteX0" fmla="*/ 704850 w 762000"/>
              <a:gd name="connsiteY0" fmla="*/ 171450 h 533400"/>
              <a:gd name="connsiteX1" fmla="*/ 514350 w 762000"/>
              <a:gd name="connsiteY1" fmla="*/ 171450 h 533400"/>
              <a:gd name="connsiteX2" fmla="*/ 514350 w 762000"/>
              <a:gd name="connsiteY2" fmla="*/ 57150 h 533400"/>
              <a:gd name="connsiteX3" fmla="*/ 704850 w 762000"/>
              <a:gd name="connsiteY3" fmla="*/ 57150 h 533400"/>
              <a:gd name="connsiteX4" fmla="*/ 704850 w 762000"/>
              <a:gd name="connsiteY4" fmla="*/ 171450 h 533400"/>
              <a:gd name="connsiteX5" fmla="*/ 704850 w 762000"/>
              <a:gd name="connsiteY5" fmla="*/ 323850 h 533400"/>
              <a:gd name="connsiteX6" fmla="*/ 514350 w 762000"/>
              <a:gd name="connsiteY6" fmla="*/ 323850 h 533400"/>
              <a:gd name="connsiteX7" fmla="*/ 514350 w 762000"/>
              <a:gd name="connsiteY7" fmla="*/ 209550 h 533400"/>
              <a:gd name="connsiteX8" fmla="*/ 704850 w 762000"/>
              <a:gd name="connsiteY8" fmla="*/ 209550 h 533400"/>
              <a:gd name="connsiteX9" fmla="*/ 704850 w 762000"/>
              <a:gd name="connsiteY9" fmla="*/ 323850 h 533400"/>
              <a:gd name="connsiteX10" fmla="*/ 704850 w 762000"/>
              <a:gd name="connsiteY10" fmla="*/ 476250 h 533400"/>
              <a:gd name="connsiteX11" fmla="*/ 514350 w 762000"/>
              <a:gd name="connsiteY11" fmla="*/ 476250 h 533400"/>
              <a:gd name="connsiteX12" fmla="*/ 514350 w 762000"/>
              <a:gd name="connsiteY12" fmla="*/ 361950 h 533400"/>
              <a:gd name="connsiteX13" fmla="*/ 704850 w 762000"/>
              <a:gd name="connsiteY13" fmla="*/ 361950 h 533400"/>
              <a:gd name="connsiteX14" fmla="*/ 704850 w 762000"/>
              <a:gd name="connsiteY14" fmla="*/ 476250 h 533400"/>
              <a:gd name="connsiteX15" fmla="*/ 285750 w 762000"/>
              <a:gd name="connsiteY15" fmla="*/ 476250 h 533400"/>
              <a:gd name="connsiteX16" fmla="*/ 285750 w 762000"/>
              <a:gd name="connsiteY16" fmla="*/ 361950 h 533400"/>
              <a:gd name="connsiteX17" fmla="*/ 476250 w 762000"/>
              <a:gd name="connsiteY17" fmla="*/ 361950 h 533400"/>
              <a:gd name="connsiteX18" fmla="*/ 476250 w 762000"/>
              <a:gd name="connsiteY18" fmla="*/ 476250 h 533400"/>
              <a:gd name="connsiteX19" fmla="*/ 285750 w 762000"/>
              <a:gd name="connsiteY19" fmla="*/ 476250 h 533400"/>
              <a:gd name="connsiteX20" fmla="*/ 57150 w 762000"/>
              <a:gd name="connsiteY20" fmla="*/ 476250 h 533400"/>
              <a:gd name="connsiteX21" fmla="*/ 57150 w 762000"/>
              <a:gd name="connsiteY21" fmla="*/ 361950 h 533400"/>
              <a:gd name="connsiteX22" fmla="*/ 247650 w 762000"/>
              <a:gd name="connsiteY22" fmla="*/ 361950 h 533400"/>
              <a:gd name="connsiteX23" fmla="*/ 247650 w 762000"/>
              <a:gd name="connsiteY23" fmla="*/ 476250 h 533400"/>
              <a:gd name="connsiteX24" fmla="*/ 57150 w 762000"/>
              <a:gd name="connsiteY24" fmla="*/ 476250 h 533400"/>
              <a:gd name="connsiteX25" fmla="*/ 57150 w 762000"/>
              <a:gd name="connsiteY25" fmla="*/ 209550 h 533400"/>
              <a:gd name="connsiteX26" fmla="*/ 247650 w 762000"/>
              <a:gd name="connsiteY26" fmla="*/ 209550 h 533400"/>
              <a:gd name="connsiteX27" fmla="*/ 247650 w 762000"/>
              <a:gd name="connsiteY27" fmla="*/ 323850 h 533400"/>
              <a:gd name="connsiteX28" fmla="*/ 57150 w 762000"/>
              <a:gd name="connsiteY28" fmla="*/ 323850 h 533400"/>
              <a:gd name="connsiteX29" fmla="*/ 57150 w 762000"/>
              <a:gd name="connsiteY29" fmla="*/ 209550 h 533400"/>
              <a:gd name="connsiteX30" fmla="*/ 57150 w 762000"/>
              <a:gd name="connsiteY30" fmla="*/ 57150 h 533400"/>
              <a:gd name="connsiteX31" fmla="*/ 247650 w 762000"/>
              <a:gd name="connsiteY31" fmla="*/ 57150 h 533400"/>
              <a:gd name="connsiteX32" fmla="*/ 247650 w 762000"/>
              <a:gd name="connsiteY32" fmla="*/ 171450 h 533400"/>
              <a:gd name="connsiteX33" fmla="*/ 57150 w 762000"/>
              <a:gd name="connsiteY33" fmla="*/ 171450 h 533400"/>
              <a:gd name="connsiteX34" fmla="*/ 57150 w 762000"/>
              <a:gd name="connsiteY34" fmla="*/ 57150 h 533400"/>
              <a:gd name="connsiteX35" fmla="*/ 476250 w 762000"/>
              <a:gd name="connsiteY35" fmla="*/ 209550 h 533400"/>
              <a:gd name="connsiteX36" fmla="*/ 476250 w 762000"/>
              <a:gd name="connsiteY36" fmla="*/ 323850 h 533400"/>
              <a:gd name="connsiteX37" fmla="*/ 285750 w 762000"/>
              <a:gd name="connsiteY37" fmla="*/ 323850 h 533400"/>
              <a:gd name="connsiteX38" fmla="*/ 285750 w 762000"/>
              <a:gd name="connsiteY38" fmla="*/ 209550 h 533400"/>
              <a:gd name="connsiteX39" fmla="*/ 476250 w 762000"/>
              <a:gd name="connsiteY39" fmla="*/ 209550 h 533400"/>
              <a:gd name="connsiteX40" fmla="*/ 476250 w 762000"/>
              <a:gd name="connsiteY40" fmla="*/ 57150 h 533400"/>
              <a:gd name="connsiteX41" fmla="*/ 476250 w 762000"/>
              <a:gd name="connsiteY41" fmla="*/ 171450 h 533400"/>
              <a:gd name="connsiteX42" fmla="*/ 285750 w 762000"/>
              <a:gd name="connsiteY42" fmla="*/ 171450 h 533400"/>
              <a:gd name="connsiteX43" fmla="*/ 285750 w 762000"/>
              <a:gd name="connsiteY43" fmla="*/ 57150 h 533400"/>
              <a:gd name="connsiteX44" fmla="*/ 476250 w 762000"/>
              <a:gd name="connsiteY44" fmla="*/ 57150 h 533400"/>
              <a:gd name="connsiteX45" fmla="*/ 0 w 762000"/>
              <a:gd name="connsiteY45" fmla="*/ 0 h 533400"/>
              <a:gd name="connsiteX46" fmla="*/ 0 w 762000"/>
              <a:gd name="connsiteY46" fmla="*/ 533400 h 533400"/>
              <a:gd name="connsiteX47" fmla="*/ 762000 w 762000"/>
              <a:gd name="connsiteY47" fmla="*/ 533400 h 533400"/>
              <a:gd name="connsiteX48" fmla="*/ 762000 w 762000"/>
              <a:gd name="connsiteY48" fmla="*/ 0 h 533400"/>
              <a:gd name="connsiteX49" fmla="*/ 0 w 762000"/>
              <a:gd name="connsiteY49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62000" h="533400">
                <a:moveTo>
                  <a:pt x="704850" y="171450"/>
                </a:moveTo>
                <a:lnTo>
                  <a:pt x="514350" y="171450"/>
                </a:lnTo>
                <a:lnTo>
                  <a:pt x="514350" y="57150"/>
                </a:lnTo>
                <a:lnTo>
                  <a:pt x="704850" y="57150"/>
                </a:lnTo>
                <a:lnTo>
                  <a:pt x="704850" y="171450"/>
                </a:lnTo>
                <a:close/>
                <a:moveTo>
                  <a:pt x="704850" y="323850"/>
                </a:moveTo>
                <a:lnTo>
                  <a:pt x="514350" y="323850"/>
                </a:lnTo>
                <a:lnTo>
                  <a:pt x="514350" y="209550"/>
                </a:lnTo>
                <a:lnTo>
                  <a:pt x="704850" y="209550"/>
                </a:lnTo>
                <a:lnTo>
                  <a:pt x="704850" y="323850"/>
                </a:lnTo>
                <a:close/>
                <a:moveTo>
                  <a:pt x="704850" y="476250"/>
                </a:moveTo>
                <a:lnTo>
                  <a:pt x="514350" y="476250"/>
                </a:lnTo>
                <a:lnTo>
                  <a:pt x="514350" y="361950"/>
                </a:lnTo>
                <a:lnTo>
                  <a:pt x="704850" y="361950"/>
                </a:lnTo>
                <a:lnTo>
                  <a:pt x="704850" y="476250"/>
                </a:lnTo>
                <a:close/>
                <a:moveTo>
                  <a:pt x="285750" y="476250"/>
                </a:moveTo>
                <a:lnTo>
                  <a:pt x="285750" y="361950"/>
                </a:lnTo>
                <a:lnTo>
                  <a:pt x="476250" y="361950"/>
                </a:lnTo>
                <a:lnTo>
                  <a:pt x="476250" y="476250"/>
                </a:lnTo>
                <a:lnTo>
                  <a:pt x="285750" y="476250"/>
                </a:lnTo>
                <a:close/>
                <a:moveTo>
                  <a:pt x="57150" y="476250"/>
                </a:moveTo>
                <a:lnTo>
                  <a:pt x="57150" y="361950"/>
                </a:lnTo>
                <a:lnTo>
                  <a:pt x="247650" y="361950"/>
                </a:lnTo>
                <a:lnTo>
                  <a:pt x="247650" y="476250"/>
                </a:lnTo>
                <a:lnTo>
                  <a:pt x="57150" y="476250"/>
                </a:lnTo>
                <a:close/>
                <a:moveTo>
                  <a:pt x="57150" y="209550"/>
                </a:moveTo>
                <a:lnTo>
                  <a:pt x="247650" y="209550"/>
                </a:lnTo>
                <a:lnTo>
                  <a:pt x="247650" y="323850"/>
                </a:lnTo>
                <a:lnTo>
                  <a:pt x="57150" y="323850"/>
                </a:lnTo>
                <a:lnTo>
                  <a:pt x="57150" y="209550"/>
                </a:lnTo>
                <a:close/>
                <a:moveTo>
                  <a:pt x="57150" y="57150"/>
                </a:moveTo>
                <a:lnTo>
                  <a:pt x="247650" y="57150"/>
                </a:lnTo>
                <a:lnTo>
                  <a:pt x="247650" y="171450"/>
                </a:lnTo>
                <a:lnTo>
                  <a:pt x="57150" y="171450"/>
                </a:lnTo>
                <a:lnTo>
                  <a:pt x="57150" y="57150"/>
                </a:lnTo>
                <a:close/>
                <a:moveTo>
                  <a:pt x="476250" y="209550"/>
                </a:moveTo>
                <a:lnTo>
                  <a:pt x="476250" y="323850"/>
                </a:lnTo>
                <a:lnTo>
                  <a:pt x="285750" y="323850"/>
                </a:lnTo>
                <a:lnTo>
                  <a:pt x="285750" y="209550"/>
                </a:lnTo>
                <a:lnTo>
                  <a:pt x="476250" y="209550"/>
                </a:lnTo>
                <a:close/>
                <a:moveTo>
                  <a:pt x="476250" y="57150"/>
                </a:moveTo>
                <a:lnTo>
                  <a:pt x="476250" y="171450"/>
                </a:lnTo>
                <a:lnTo>
                  <a:pt x="285750" y="171450"/>
                </a:lnTo>
                <a:lnTo>
                  <a:pt x="285750" y="57150"/>
                </a:lnTo>
                <a:lnTo>
                  <a:pt x="476250" y="57150"/>
                </a:lnTo>
                <a:close/>
                <a:moveTo>
                  <a:pt x="0" y="0"/>
                </a:moveTo>
                <a:lnTo>
                  <a:pt x="0" y="533400"/>
                </a:lnTo>
                <a:lnTo>
                  <a:pt x="762000" y="533400"/>
                </a:lnTo>
                <a:lnTo>
                  <a:pt x="762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C4235"/>
              </a:gs>
              <a:gs pos="100000">
                <a:srgbClr val="2F5597"/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  <a:effectLst>
            <a:outerShdw blurRad="228600" sx="90000" sy="90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endParaRPr lang="en-US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17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1866901" y="2623691"/>
            <a:ext cx="8458200" cy="133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2400"/>
              <a:t>- The lookup as well as the comparison of points between schools takes a long time, making it </a:t>
            </a:r>
            <a:r>
              <a:rPr lang="en-US" sz="2400" b="1">
                <a:solidFill>
                  <a:srgbClr val="2F5597"/>
                </a:solidFill>
              </a:rPr>
              <a:t>difficult to make the right decisions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DC283-A589-F8A7-5B8E-232948A5E119}"/>
              </a:ext>
            </a:extLst>
          </p:cNvPr>
          <p:cNvSpPr txBox="1"/>
          <p:nvPr/>
        </p:nvSpPr>
        <p:spPr>
          <a:xfrm>
            <a:off x="2043134" y="6972300"/>
            <a:ext cx="8105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3200" b="1">
                <a:solidFill>
                  <a:srgbClr val="8FAADC"/>
                </a:solidFill>
              </a:rPr>
              <a:t>Therefore,</a:t>
            </a:r>
            <a:r>
              <a:rPr lang="en-US" sz="3200" b="1"/>
              <a:t> SCORE </a:t>
            </a:r>
            <a:r>
              <a:rPr lang="en-US" sz="3200" b="1">
                <a:solidFill>
                  <a:srgbClr val="8FAADC"/>
                </a:solidFill>
              </a:rPr>
              <a:t>was born and developed to support users: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FA3C29E-FC35-3731-02DB-096729734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1" y="143397"/>
            <a:ext cx="1487924" cy="508374"/>
          </a:xfrm>
          <a:prstGeom prst="rect">
            <a:avLst/>
          </a:prstGeom>
        </p:spPr>
      </p:pic>
      <p:sp>
        <p:nvSpPr>
          <p:cNvPr id="10" name="S">
            <a:extLst>
              <a:ext uri="{FF2B5EF4-FFF2-40B4-BE49-F238E27FC236}">
                <a16:creationId xmlns:a16="http://schemas.microsoft.com/office/drawing/2014/main" id="{D8166BEE-5A89-F3B4-1EE9-CC9E82D25015}"/>
              </a:ext>
            </a:extLst>
          </p:cNvPr>
          <p:cNvSpPr/>
          <p:nvPr/>
        </p:nvSpPr>
        <p:spPr>
          <a:xfrm>
            <a:off x="10042791" y="242663"/>
            <a:ext cx="281208" cy="329201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O start">
            <a:extLst>
              <a:ext uri="{FF2B5EF4-FFF2-40B4-BE49-F238E27FC236}">
                <a16:creationId xmlns:a16="http://schemas.microsoft.com/office/drawing/2014/main" id="{FC6000B8-5B2D-AD72-DF80-8D256C9AE3E7}"/>
              </a:ext>
            </a:extLst>
          </p:cNvPr>
          <p:cNvSpPr/>
          <p:nvPr/>
        </p:nvSpPr>
        <p:spPr>
          <a:xfrm>
            <a:off x="10555432" y="242675"/>
            <a:ext cx="375547" cy="329198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7" name="O stop">
            <a:extLst>
              <a:ext uri="{FF2B5EF4-FFF2-40B4-BE49-F238E27FC236}">
                <a16:creationId xmlns:a16="http://schemas.microsoft.com/office/drawing/2014/main" id="{21508933-F0AA-9908-2930-999D07825132}"/>
              </a:ext>
            </a:extLst>
          </p:cNvPr>
          <p:cNvSpPr/>
          <p:nvPr/>
        </p:nvSpPr>
        <p:spPr>
          <a:xfrm>
            <a:off x="10669039" y="307297"/>
            <a:ext cx="196430" cy="1997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2" name="R">
            <a:extLst>
              <a:ext uri="{FF2B5EF4-FFF2-40B4-BE49-F238E27FC236}">
                <a16:creationId xmlns:a16="http://schemas.microsoft.com/office/drawing/2014/main" id="{463848FD-B758-EA9B-1D9D-045D9536019C}"/>
              </a:ext>
            </a:extLst>
          </p:cNvPr>
          <p:cNvSpPr/>
          <p:nvPr/>
        </p:nvSpPr>
        <p:spPr>
          <a:xfrm>
            <a:off x="11001809" y="309037"/>
            <a:ext cx="148607" cy="262751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6" name="R slidebackground">
            <a:extLst>
              <a:ext uri="{FF2B5EF4-FFF2-40B4-BE49-F238E27FC236}">
                <a16:creationId xmlns:a16="http://schemas.microsoft.com/office/drawing/2014/main" id="{F9221FDE-2129-BD27-1BFD-79FF78AB592B}"/>
              </a:ext>
            </a:extLst>
          </p:cNvPr>
          <p:cNvSpPr/>
          <p:nvPr/>
        </p:nvSpPr>
        <p:spPr>
          <a:xfrm>
            <a:off x="10936400" y="242590"/>
            <a:ext cx="279425" cy="327255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E">
            <a:extLst>
              <a:ext uri="{FF2B5EF4-FFF2-40B4-BE49-F238E27FC236}">
                <a16:creationId xmlns:a16="http://schemas.microsoft.com/office/drawing/2014/main" id="{834A8EC4-F8A0-D7C5-21B5-430223E2AE5A}"/>
              </a:ext>
            </a:extLst>
          </p:cNvPr>
          <p:cNvSpPr/>
          <p:nvPr/>
        </p:nvSpPr>
        <p:spPr>
          <a:xfrm>
            <a:off x="11078057" y="243561"/>
            <a:ext cx="420906" cy="329198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0" name="C start">
            <a:extLst>
              <a:ext uri="{FF2B5EF4-FFF2-40B4-BE49-F238E27FC236}">
                <a16:creationId xmlns:a16="http://schemas.microsoft.com/office/drawing/2014/main" id="{0F9831F2-8EBB-90D0-B25A-B6322CCEFC51}"/>
              </a:ext>
            </a:extLst>
          </p:cNvPr>
          <p:cNvSpPr/>
          <p:nvPr/>
        </p:nvSpPr>
        <p:spPr>
          <a:xfrm>
            <a:off x="10389235" y="307441"/>
            <a:ext cx="198674" cy="20206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2" name="logo 2">
            <a:extLst>
              <a:ext uri="{FF2B5EF4-FFF2-40B4-BE49-F238E27FC236}">
                <a16:creationId xmlns:a16="http://schemas.microsoft.com/office/drawing/2014/main" id="{C8BC1639-1A43-ED2C-65D4-246C73CB3FE9}"/>
              </a:ext>
            </a:extLst>
          </p:cNvPr>
          <p:cNvSpPr/>
          <p:nvPr/>
        </p:nvSpPr>
        <p:spPr>
          <a:xfrm rot="2700000">
            <a:off x="9556791" y="178540"/>
            <a:ext cx="454646" cy="45923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sad icon" descr="Sad face with solid fill with solid fill">
            <a:extLst>
              <a:ext uri="{FF2B5EF4-FFF2-40B4-BE49-F238E27FC236}">
                <a16:creationId xmlns:a16="http://schemas.microsoft.com/office/drawing/2014/main" id="{5B37CF67-94FF-1A99-4B57-88DBFA2395AE}"/>
              </a:ext>
            </a:extLst>
          </p:cNvPr>
          <p:cNvSpPr/>
          <p:nvPr/>
        </p:nvSpPr>
        <p:spPr>
          <a:xfrm>
            <a:off x="5734050" y="4523545"/>
            <a:ext cx="723900" cy="723900"/>
          </a:xfrm>
          <a:custGeom>
            <a:avLst/>
            <a:gdLst>
              <a:gd name="connsiteX0" fmla="*/ 361950 w 723900"/>
              <a:gd name="connsiteY0" fmla="*/ 0 h 723900"/>
              <a:gd name="connsiteX1" fmla="*/ 0 w 723900"/>
              <a:gd name="connsiteY1" fmla="*/ 361950 h 723900"/>
              <a:gd name="connsiteX2" fmla="*/ 361950 w 723900"/>
              <a:gd name="connsiteY2" fmla="*/ 723900 h 723900"/>
              <a:gd name="connsiteX3" fmla="*/ 723900 w 723900"/>
              <a:gd name="connsiteY3" fmla="*/ 361950 h 723900"/>
              <a:gd name="connsiteX4" fmla="*/ 361950 w 723900"/>
              <a:gd name="connsiteY4" fmla="*/ 0 h 723900"/>
              <a:gd name="connsiteX5" fmla="*/ 152400 w 723900"/>
              <a:gd name="connsiteY5" fmla="*/ 304800 h 723900"/>
              <a:gd name="connsiteX6" fmla="*/ 209550 w 723900"/>
              <a:gd name="connsiteY6" fmla="*/ 247650 h 723900"/>
              <a:gd name="connsiteX7" fmla="*/ 266700 w 723900"/>
              <a:gd name="connsiteY7" fmla="*/ 304800 h 723900"/>
              <a:gd name="connsiteX8" fmla="*/ 209550 w 723900"/>
              <a:gd name="connsiteY8" fmla="*/ 361950 h 723900"/>
              <a:gd name="connsiteX9" fmla="*/ 152400 w 723900"/>
              <a:gd name="connsiteY9" fmla="*/ 304800 h 723900"/>
              <a:gd name="connsiteX10" fmla="*/ 535305 w 723900"/>
              <a:gd name="connsiteY10" fmla="*/ 581025 h 723900"/>
              <a:gd name="connsiteX11" fmla="*/ 520065 w 723900"/>
              <a:gd name="connsiteY11" fmla="*/ 573405 h 723900"/>
              <a:gd name="connsiteX12" fmla="*/ 361950 w 723900"/>
              <a:gd name="connsiteY12" fmla="*/ 496253 h 723900"/>
              <a:gd name="connsiteX13" fmla="*/ 203835 w 723900"/>
              <a:gd name="connsiteY13" fmla="*/ 573405 h 723900"/>
              <a:gd name="connsiteX14" fmla="*/ 188595 w 723900"/>
              <a:gd name="connsiteY14" fmla="*/ 581025 h 723900"/>
              <a:gd name="connsiteX15" fmla="*/ 169545 w 723900"/>
              <a:gd name="connsiteY15" fmla="*/ 561975 h 723900"/>
              <a:gd name="connsiteX16" fmla="*/ 173355 w 723900"/>
              <a:gd name="connsiteY16" fmla="*/ 550545 h 723900"/>
              <a:gd name="connsiteX17" fmla="*/ 361950 w 723900"/>
              <a:gd name="connsiteY17" fmla="*/ 457200 h 723900"/>
              <a:gd name="connsiteX18" fmla="*/ 550545 w 723900"/>
              <a:gd name="connsiteY18" fmla="*/ 550545 h 723900"/>
              <a:gd name="connsiteX19" fmla="*/ 554355 w 723900"/>
              <a:gd name="connsiteY19" fmla="*/ 561975 h 723900"/>
              <a:gd name="connsiteX20" fmla="*/ 535305 w 723900"/>
              <a:gd name="connsiteY20" fmla="*/ 581025 h 723900"/>
              <a:gd name="connsiteX21" fmla="*/ 514350 w 723900"/>
              <a:gd name="connsiteY21" fmla="*/ 361950 h 723900"/>
              <a:gd name="connsiteX22" fmla="*/ 457200 w 723900"/>
              <a:gd name="connsiteY22" fmla="*/ 304800 h 723900"/>
              <a:gd name="connsiteX23" fmla="*/ 514350 w 723900"/>
              <a:gd name="connsiteY23" fmla="*/ 247650 h 723900"/>
              <a:gd name="connsiteX24" fmla="*/ 571500 w 723900"/>
              <a:gd name="connsiteY24" fmla="*/ 304800 h 723900"/>
              <a:gd name="connsiteX25" fmla="*/ 514350 w 723900"/>
              <a:gd name="connsiteY25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3900" h="723900"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  <a:moveTo>
                  <a:pt x="152400" y="304800"/>
                </a:moveTo>
                <a:cubicBezTo>
                  <a:pt x="152400" y="273368"/>
                  <a:pt x="178118" y="247650"/>
                  <a:pt x="209550" y="247650"/>
                </a:cubicBezTo>
                <a:cubicBezTo>
                  <a:pt x="240983" y="247650"/>
                  <a:pt x="266700" y="273368"/>
                  <a:pt x="266700" y="304800"/>
                </a:cubicBezTo>
                <a:cubicBezTo>
                  <a:pt x="266700" y="336233"/>
                  <a:pt x="240983" y="361950"/>
                  <a:pt x="209550" y="361950"/>
                </a:cubicBezTo>
                <a:cubicBezTo>
                  <a:pt x="178118" y="361950"/>
                  <a:pt x="152400" y="336233"/>
                  <a:pt x="152400" y="304800"/>
                </a:cubicBezTo>
                <a:close/>
                <a:moveTo>
                  <a:pt x="535305" y="581025"/>
                </a:moveTo>
                <a:cubicBezTo>
                  <a:pt x="528638" y="581025"/>
                  <a:pt x="522923" y="578168"/>
                  <a:pt x="520065" y="573405"/>
                </a:cubicBezTo>
                <a:cubicBezTo>
                  <a:pt x="483870" y="525780"/>
                  <a:pt x="426720" y="496253"/>
                  <a:pt x="361950" y="496253"/>
                </a:cubicBezTo>
                <a:cubicBezTo>
                  <a:pt x="297180" y="496253"/>
                  <a:pt x="240983" y="525780"/>
                  <a:pt x="203835" y="573405"/>
                </a:cubicBezTo>
                <a:cubicBezTo>
                  <a:pt x="200025" y="578168"/>
                  <a:pt x="194310" y="581025"/>
                  <a:pt x="188595" y="581025"/>
                </a:cubicBezTo>
                <a:cubicBezTo>
                  <a:pt x="178118" y="581025"/>
                  <a:pt x="169545" y="572453"/>
                  <a:pt x="169545" y="561975"/>
                </a:cubicBezTo>
                <a:cubicBezTo>
                  <a:pt x="169545" y="558165"/>
                  <a:pt x="170498" y="554355"/>
                  <a:pt x="173355" y="550545"/>
                </a:cubicBezTo>
                <a:cubicBezTo>
                  <a:pt x="217170" y="493395"/>
                  <a:pt x="284798" y="457200"/>
                  <a:pt x="361950" y="457200"/>
                </a:cubicBezTo>
                <a:cubicBezTo>
                  <a:pt x="439103" y="457200"/>
                  <a:pt x="506730" y="493395"/>
                  <a:pt x="550545" y="550545"/>
                </a:cubicBezTo>
                <a:cubicBezTo>
                  <a:pt x="552450" y="553403"/>
                  <a:pt x="554355" y="557213"/>
                  <a:pt x="554355" y="561975"/>
                </a:cubicBezTo>
                <a:cubicBezTo>
                  <a:pt x="554355" y="572453"/>
                  <a:pt x="545783" y="581025"/>
                  <a:pt x="535305" y="581025"/>
                </a:cubicBezTo>
                <a:close/>
                <a:moveTo>
                  <a:pt x="514350" y="361950"/>
                </a:moveTo>
                <a:cubicBezTo>
                  <a:pt x="482918" y="361950"/>
                  <a:pt x="457200" y="336233"/>
                  <a:pt x="457200" y="304800"/>
                </a:cubicBezTo>
                <a:cubicBezTo>
                  <a:pt x="457200" y="273368"/>
                  <a:pt x="482918" y="247650"/>
                  <a:pt x="514350" y="247650"/>
                </a:cubicBezTo>
                <a:cubicBezTo>
                  <a:pt x="545783" y="247650"/>
                  <a:pt x="571500" y="273368"/>
                  <a:pt x="571500" y="304800"/>
                </a:cubicBezTo>
                <a:cubicBezTo>
                  <a:pt x="571500" y="336233"/>
                  <a:pt x="545783" y="361950"/>
                  <a:pt x="514350" y="361950"/>
                </a:cubicBezTo>
                <a:close/>
              </a:path>
            </a:pathLst>
          </a:custGeom>
          <a:gradFill flip="none" rotWithShape="1">
            <a:gsLst>
              <a:gs pos="0">
                <a:srgbClr val="EC4235"/>
              </a:gs>
              <a:gs pos="100000">
                <a:srgbClr val="2F5597"/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  <a:effectLst>
            <a:outerShdw blurRad="228600" sx="90000" sy="90000" algn="ct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/>
          <a:p>
            <a:endParaRPr lang="en-US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57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15080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1388</Words>
  <Application>Microsoft Office PowerPoint</Application>
  <PresentationFormat>Widescreen</PresentationFormat>
  <Paragraphs>373</Paragraphs>
  <Slides>44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Google Sans</vt:lpstr>
      <vt:lpstr>Arial</vt:lpstr>
      <vt:lpstr>MuseoModerno</vt:lpstr>
      <vt:lpstr>Calibri Light</vt:lpstr>
      <vt:lpstr>Calibri</vt:lpstr>
      <vt:lpstr>Times New Roman</vt:lpstr>
      <vt:lpstr>VNF-Futura</vt:lpstr>
      <vt:lpstr>Symbol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Nitro</dc:creator>
  <cp:lastModifiedBy>Long Tô</cp:lastModifiedBy>
  <cp:revision>776</cp:revision>
  <dcterms:created xsi:type="dcterms:W3CDTF">2022-07-11T04:57:32Z</dcterms:created>
  <dcterms:modified xsi:type="dcterms:W3CDTF">2022-08-05T14:46:37Z</dcterms:modified>
</cp:coreProperties>
</file>